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4.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5.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6.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8"/>
  </p:notesMasterIdLst>
  <p:sldIdLst>
    <p:sldId id="271" r:id="rId5"/>
    <p:sldId id="272" r:id="rId6"/>
    <p:sldId id="273" r:id="rId7"/>
    <p:sldId id="274" r:id="rId8"/>
    <p:sldId id="275" r:id="rId9"/>
    <p:sldId id="276" r:id="rId10"/>
    <p:sldId id="277" r:id="rId11"/>
    <p:sldId id="278" r:id="rId12"/>
    <p:sldId id="279" r:id="rId13"/>
    <p:sldId id="280" r:id="rId14"/>
    <p:sldId id="283" r:id="rId15"/>
    <p:sldId id="284" r:id="rId16"/>
    <p:sldId id="286" r:id="rId17"/>
    <p:sldId id="287" r:id="rId18"/>
    <p:sldId id="288" r:id="rId19"/>
    <p:sldId id="289" r:id="rId20"/>
    <p:sldId id="320" r:id="rId21"/>
    <p:sldId id="325" r:id="rId22"/>
    <p:sldId id="335" r:id="rId23"/>
    <p:sldId id="343" r:id="rId24"/>
    <p:sldId id="290" r:id="rId25"/>
    <p:sldId id="305" r:id="rId26"/>
    <p:sldId id="312" r:id="rId27"/>
    <p:sldId id="336" r:id="rId28"/>
    <p:sldId id="337" r:id="rId29"/>
    <p:sldId id="338" r:id="rId30"/>
    <p:sldId id="340" r:id="rId31"/>
    <p:sldId id="341" r:id="rId32"/>
    <p:sldId id="342" r:id="rId33"/>
    <p:sldId id="339" r:id="rId34"/>
    <p:sldId id="315" r:id="rId35"/>
    <p:sldId id="316" r:id="rId36"/>
    <p:sldId id="317"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7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57" autoAdjust="0"/>
    <p:restoredTop sz="80952" autoAdjust="0"/>
  </p:normalViewPr>
  <p:slideViewPr>
    <p:cSldViewPr snapToGrid="0" showGuides="1">
      <p:cViewPr varScale="1">
        <p:scale>
          <a:sx n="93" d="100"/>
          <a:sy n="93" d="100"/>
        </p:scale>
        <p:origin x="1590" y="90"/>
      </p:cViewPr>
      <p:guideLst>
        <p:guide orient="horz" pos="1872"/>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9E6CE2-B64D-4377-BAA5-EAD594FC24BE}"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A3E2BF7C-53C2-42C7-A70F-F9B2FAEAA47F}">
      <dgm:prSet/>
      <dgm:spPr/>
      <dgm:t>
        <a:bodyPr/>
        <a:lstStyle/>
        <a:p>
          <a:pPr algn="ctr" rtl="0"/>
          <a:r>
            <a:rPr lang="en-US"/>
            <a:t>Classes</a:t>
          </a:r>
        </a:p>
      </dgm:t>
    </dgm:pt>
    <dgm:pt modelId="{34024F83-A69B-442D-AB37-221A30DE2079}" type="parTrans" cxnId="{71E146CB-7010-43B3-BEA8-C4CDE79A13B5}">
      <dgm:prSet/>
      <dgm:spPr/>
      <dgm:t>
        <a:bodyPr/>
        <a:lstStyle/>
        <a:p>
          <a:pPr algn="ctr"/>
          <a:endParaRPr lang="en-US"/>
        </a:p>
      </dgm:t>
    </dgm:pt>
    <dgm:pt modelId="{CF910265-B4E7-4FB6-A391-F5E10ED63191}" type="sibTrans" cxnId="{71E146CB-7010-43B3-BEA8-C4CDE79A13B5}">
      <dgm:prSet/>
      <dgm:spPr/>
      <dgm:t>
        <a:bodyPr/>
        <a:lstStyle/>
        <a:p>
          <a:pPr algn="ctr"/>
          <a:endParaRPr lang="en-US"/>
        </a:p>
      </dgm:t>
    </dgm:pt>
    <dgm:pt modelId="{01D82D6E-471F-4A16-A6E9-71FDE29E527B}">
      <dgm:prSet/>
      <dgm:spPr/>
      <dgm:t>
        <a:bodyPr/>
        <a:lstStyle/>
        <a:p>
          <a:pPr algn="ctr" rtl="0"/>
          <a:r>
            <a:rPr lang="en-US"/>
            <a:t>Structs</a:t>
          </a:r>
        </a:p>
      </dgm:t>
    </dgm:pt>
    <dgm:pt modelId="{1FDFDD8A-D78B-43B2-A9E1-8FA510F5DBCE}" type="parTrans" cxnId="{D9064F28-5FC0-4D65-BAF8-9AFC447C77A4}">
      <dgm:prSet/>
      <dgm:spPr/>
      <dgm:t>
        <a:bodyPr/>
        <a:lstStyle/>
        <a:p>
          <a:pPr algn="ctr"/>
          <a:endParaRPr lang="en-US"/>
        </a:p>
      </dgm:t>
    </dgm:pt>
    <dgm:pt modelId="{F374BB61-7684-47E1-9C2A-3571310BB299}" type="sibTrans" cxnId="{D9064F28-5FC0-4D65-BAF8-9AFC447C77A4}">
      <dgm:prSet/>
      <dgm:spPr/>
      <dgm:t>
        <a:bodyPr/>
        <a:lstStyle/>
        <a:p>
          <a:pPr algn="ctr"/>
          <a:endParaRPr lang="en-US"/>
        </a:p>
      </dgm:t>
    </dgm:pt>
    <dgm:pt modelId="{5582BE14-3B18-43E5-A2CD-4354CF62C64A}">
      <dgm:prSet/>
      <dgm:spPr/>
      <dgm:t>
        <a:bodyPr/>
        <a:lstStyle/>
        <a:p>
          <a:pPr algn="ctr" rtl="0"/>
          <a:r>
            <a:rPr lang="en-US"/>
            <a:t>Interfaces</a:t>
          </a:r>
        </a:p>
      </dgm:t>
    </dgm:pt>
    <dgm:pt modelId="{596B4867-A583-4EF2-91FA-50FDBBE1A207}" type="parTrans" cxnId="{A2E3B162-0747-4422-B081-FE73B87799BD}">
      <dgm:prSet/>
      <dgm:spPr/>
      <dgm:t>
        <a:bodyPr/>
        <a:lstStyle/>
        <a:p>
          <a:pPr algn="ctr"/>
          <a:endParaRPr lang="en-US"/>
        </a:p>
      </dgm:t>
    </dgm:pt>
    <dgm:pt modelId="{52674188-EB11-4169-A2F1-F31F6D686A24}" type="sibTrans" cxnId="{A2E3B162-0747-4422-B081-FE73B87799BD}">
      <dgm:prSet/>
      <dgm:spPr/>
      <dgm:t>
        <a:bodyPr/>
        <a:lstStyle/>
        <a:p>
          <a:pPr algn="ctr"/>
          <a:endParaRPr lang="en-US"/>
        </a:p>
      </dgm:t>
    </dgm:pt>
    <dgm:pt modelId="{DB8BBAFD-F5CC-4ECD-81DF-6B2B7D3455E6}">
      <dgm:prSet/>
      <dgm:spPr/>
      <dgm:t>
        <a:bodyPr/>
        <a:lstStyle/>
        <a:p>
          <a:pPr algn="ctr" rtl="0"/>
          <a:r>
            <a:rPr lang="en-US"/>
            <a:t>Events</a:t>
          </a:r>
        </a:p>
      </dgm:t>
    </dgm:pt>
    <dgm:pt modelId="{74AE8430-08CC-42D4-8420-46B17009A0DF}" type="parTrans" cxnId="{935448CD-9FF7-45EB-9F9F-099827EABE11}">
      <dgm:prSet/>
      <dgm:spPr/>
      <dgm:t>
        <a:bodyPr/>
        <a:lstStyle/>
        <a:p>
          <a:pPr algn="ctr"/>
          <a:endParaRPr lang="en-US"/>
        </a:p>
      </dgm:t>
    </dgm:pt>
    <dgm:pt modelId="{7296D75E-C30D-4E95-8B38-13677332E1C6}" type="sibTrans" cxnId="{935448CD-9FF7-45EB-9F9F-099827EABE11}">
      <dgm:prSet/>
      <dgm:spPr/>
      <dgm:t>
        <a:bodyPr/>
        <a:lstStyle/>
        <a:p>
          <a:pPr algn="ctr"/>
          <a:endParaRPr lang="en-US"/>
        </a:p>
      </dgm:t>
    </dgm:pt>
    <dgm:pt modelId="{2EFD0130-F8DB-4040-A5FF-67BA40F6CCE7}">
      <dgm:prSet/>
      <dgm:spPr/>
      <dgm:t>
        <a:bodyPr/>
        <a:lstStyle/>
        <a:p>
          <a:pPr algn="ctr" rtl="0"/>
          <a:r>
            <a:rPr lang="en-US"/>
            <a:t>Properties</a:t>
          </a:r>
        </a:p>
      </dgm:t>
    </dgm:pt>
    <dgm:pt modelId="{B7C9346C-A828-4CC7-AAD7-71D0A3C7C379}" type="parTrans" cxnId="{7B60111C-F1E7-4101-8B3B-90131993EFA8}">
      <dgm:prSet/>
      <dgm:spPr/>
      <dgm:t>
        <a:bodyPr/>
        <a:lstStyle/>
        <a:p>
          <a:pPr algn="ctr"/>
          <a:endParaRPr lang="en-US"/>
        </a:p>
      </dgm:t>
    </dgm:pt>
    <dgm:pt modelId="{0AFCD22D-652F-4B3B-AA70-5FEEB69B01C1}" type="sibTrans" cxnId="{7B60111C-F1E7-4101-8B3B-90131993EFA8}">
      <dgm:prSet/>
      <dgm:spPr/>
      <dgm:t>
        <a:bodyPr/>
        <a:lstStyle/>
        <a:p>
          <a:pPr algn="ctr"/>
          <a:endParaRPr lang="en-US"/>
        </a:p>
      </dgm:t>
    </dgm:pt>
    <dgm:pt modelId="{FFA3B7D8-ED16-4307-9298-37B1D973A986}">
      <dgm:prSet/>
      <dgm:spPr/>
      <dgm:t>
        <a:bodyPr/>
        <a:lstStyle/>
        <a:p>
          <a:pPr algn="ctr" rtl="0"/>
          <a:r>
            <a:rPr lang="en-US"/>
            <a:t>Delegates</a:t>
          </a:r>
        </a:p>
      </dgm:t>
    </dgm:pt>
    <dgm:pt modelId="{4705A22E-C473-45D9-869C-A68050DF6C3F}" type="parTrans" cxnId="{DF104F7B-DF4F-46DC-8758-B14D76A17CFC}">
      <dgm:prSet/>
      <dgm:spPr/>
      <dgm:t>
        <a:bodyPr/>
        <a:lstStyle/>
        <a:p>
          <a:pPr algn="ctr"/>
          <a:endParaRPr lang="en-US"/>
        </a:p>
      </dgm:t>
    </dgm:pt>
    <dgm:pt modelId="{4096EAA0-A1F4-4D0F-BA65-E0EF91915574}" type="sibTrans" cxnId="{DF104F7B-DF4F-46DC-8758-B14D76A17CFC}">
      <dgm:prSet/>
      <dgm:spPr/>
      <dgm:t>
        <a:bodyPr/>
        <a:lstStyle/>
        <a:p>
          <a:pPr algn="ctr"/>
          <a:endParaRPr lang="en-US"/>
        </a:p>
      </dgm:t>
    </dgm:pt>
    <dgm:pt modelId="{FDA0E3C3-9D17-4D27-92BD-0A3144A3817F}">
      <dgm:prSet/>
      <dgm:spPr/>
      <dgm:t>
        <a:bodyPr/>
        <a:lstStyle/>
        <a:p>
          <a:pPr algn="ctr" rtl="0"/>
          <a:r>
            <a:rPr lang="en-US"/>
            <a:t>Expressions</a:t>
          </a:r>
        </a:p>
      </dgm:t>
    </dgm:pt>
    <dgm:pt modelId="{C1E0A530-205A-4425-9667-6DBDC5EAC856}" type="parTrans" cxnId="{73B249B6-1173-4343-BC6F-38B18D5896DD}">
      <dgm:prSet/>
      <dgm:spPr/>
      <dgm:t>
        <a:bodyPr/>
        <a:lstStyle/>
        <a:p>
          <a:pPr algn="ctr"/>
          <a:endParaRPr lang="en-US"/>
        </a:p>
      </dgm:t>
    </dgm:pt>
    <dgm:pt modelId="{41D83FBD-1B0C-4AAC-BA0F-DC130EE892AC}" type="sibTrans" cxnId="{73B249B6-1173-4343-BC6F-38B18D5896DD}">
      <dgm:prSet/>
      <dgm:spPr/>
      <dgm:t>
        <a:bodyPr/>
        <a:lstStyle/>
        <a:p>
          <a:pPr algn="ctr"/>
          <a:endParaRPr lang="en-US"/>
        </a:p>
      </dgm:t>
    </dgm:pt>
    <dgm:pt modelId="{C1EAFA61-D76A-495F-AEA6-D137C7BDBBE5}">
      <dgm:prSet/>
      <dgm:spPr/>
      <dgm:t>
        <a:bodyPr/>
        <a:lstStyle/>
        <a:p>
          <a:pPr algn="ctr" rtl="0"/>
          <a:r>
            <a:rPr lang="en-US"/>
            <a:t>Statements</a:t>
          </a:r>
        </a:p>
      </dgm:t>
    </dgm:pt>
    <dgm:pt modelId="{9E9478AF-D643-4468-8432-D37CBDA6DDB7}" type="parTrans" cxnId="{65CF618F-9127-4C2E-ADC0-B552AF4893E4}">
      <dgm:prSet/>
      <dgm:spPr/>
      <dgm:t>
        <a:bodyPr/>
        <a:lstStyle/>
        <a:p>
          <a:pPr algn="ctr"/>
          <a:endParaRPr lang="en-US"/>
        </a:p>
      </dgm:t>
    </dgm:pt>
    <dgm:pt modelId="{612742D5-7A46-4A20-844B-93B261FEE84D}" type="sibTrans" cxnId="{65CF618F-9127-4C2E-ADC0-B552AF4893E4}">
      <dgm:prSet/>
      <dgm:spPr/>
      <dgm:t>
        <a:bodyPr/>
        <a:lstStyle/>
        <a:p>
          <a:pPr algn="ctr"/>
          <a:endParaRPr lang="en-US"/>
        </a:p>
      </dgm:t>
    </dgm:pt>
    <dgm:pt modelId="{12D77FE9-8AF1-4244-B3C5-E822020220C7}">
      <dgm:prSet/>
      <dgm:spPr/>
      <dgm:t>
        <a:bodyPr/>
        <a:lstStyle/>
        <a:p>
          <a:pPr algn="ctr" rtl="0"/>
          <a:r>
            <a:rPr lang="en-US"/>
            <a:t>Attributes</a:t>
          </a:r>
        </a:p>
      </dgm:t>
    </dgm:pt>
    <dgm:pt modelId="{E3E3579B-0192-46A1-A61C-DF0B6F8E16E3}" type="parTrans" cxnId="{D08076B5-D2FC-4BBA-9DF1-42949C415C56}">
      <dgm:prSet/>
      <dgm:spPr/>
      <dgm:t>
        <a:bodyPr/>
        <a:lstStyle/>
        <a:p>
          <a:pPr algn="ctr"/>
          <a:endParaRPr lang="en-US"/>
        </a:p>
      </dgm:t>
    </dgm:pt>
    <dgm:pt modelId="{45E311FF-3351-4D5B-80EB-44174A9ECA54}" type="sibTrans" cxnId="{D08076B5-D2FC-4BBA-9DF1-42949C415C56}">
      <dgm:prSet/>
      <dgm:spPr/>
      <dgm:t>
        <a:bodyPr/>
        <a:lstStyle/>
        <a:p>
          <a:pPr algn="ctr"/>
          <a:endParaRPr lang="en-US"/>
        </a:p>
      </dgm:t>
    </dgm:pt>
    <dgm:pt modelId="{3BAD92F4-8626-4195-AEE3-1D0A5826592F}">
      <dgm:prSet/>
      <dgm:spPr/>
      <dgm:t>
        <a:bodyPr/>
        <a:lstStyle/>
        <a:p>
          <a:pPr algn="ctr" rtl="0"/>
          <a:r>
            <a:rPr lang="en-US"/>
            <a:t>Literals</a:t>
          </a:r>
        </a:p>
      </dgm:t>
    </dgm:pt>
    <dgm:pt modelId="{1D7CEFA5-4782-4988-B7B4-DFBE29549835}" type="parTrans" cxnId="{EACC0364-E9C4-49A8-8951-777AE2E094E0}">
      <dgm:prSet/>
      <dgm:spPr/>
      <dgm:t>
        <a:bodyPr/>
        <a:lstStyle/>
        <a:p>
          <a:pPr algn="ctr"/>
          <a:endParaRPr lang="en-US"/>
        </a:p>
      </dgm:t>
    </dgm:pt>
    <dgm:pt modelId="{010AF3AF-5C73-4FB4-844E-F4E753981731}" type="sibTrans" cxnId="{EACC0364-E9C4-49A8-8951-777AE2E094E0}">
      <dgm:prSet/>
      <dgm:spPr/>
      <dgm:t>
        <a:bodyPr/>
        <a:lstStyle/>
        <a:p>
          <a:pPr algn="ctr"/>
          <a:endParaRPr lang="en-US"/>
        </a:p>
      </dgm:t>
    </dgm:pt>
    <dgm:pt modelId="{198EA791-CA7B-42A5-835B-D2522A18E682}" type="pres">
      <dgm:prSet presAssocID="{2D9E6CE2-B64D-4377-BAA5-EAD594FC24BE}" presName="diagram" presStyleCnt="0">
        <dgm:presLayoutVars>
          <dgm:dir/>
          <dgm:resizeHandles val="exact"/>
        </dgm:presLayoutVars>
      </dgm:prSet>
      <dgm:spPr/>
    </dgm:pt>
    <dgm:pt modelId="{75D1C5E4-EF75-4C16-A19F-2F3429F0BBDC}" type="pres">
      <dgm:prSet presAssocID="{A3E2BF7C-53C2-42C7-A70F-F9B2FAEAA47F}" presName="node" presStyleLbl="node1" presStyleIdx="0" presStyleCnt="10">
        <dgm:presLayoutVars>
          <dgm:bulletEnabled val="1"/>
        </dgm:presLayoutVars>
      </dgm:prSet>
      <dgm:spPr/>
    </dgm:pt>
    <dgm:pt modelId="{6C0E72EE-0691-437A-8845-2DAA128EEF1B}" type="pres">
      <dgm:prSet presAssocID="{CF910265-B4E7-4FB6-A391-F5E10ED63191}" presName="sibTrans" presStyleCnt="0"/>
      <dgm:spPr/>
    </dgm:pt>
    <dgm:pt modelId="{8C30EC68-5E5C-4AAF-B354-3D0160CD2726}" type="pres">
      <dgm:prSet presAssocID="{01D82D6E-471F-4A16-A6E9-71FDE29E527B}" presName="node" presStyleLbl="node1" presStyleIdx="1" presStyleCnt="10">
        <dgm:presLayoutVars>
          <dgm:bulletEnabled val="1"/>
        </dgm:presLayoutVars>
      </dgm:prSet>
      <dgm:spPr/>
    </dgm:pt>
    <dgm:pt modelId="{76B3BD3A-3394-4EED-AEF0-78E77908D97C}" type="pres">
      <dgm:prSet presAssocID="{F374BB61-7684-47E1-9C2A-3571310BB299}" presName="sibTrans" presStyleCnt="0"/>
      <dgm:spPr/>
    </dgm:pt>
    <dgm:pt modelId="{C62BC67B-728D-4130-A33B-54034CB0EB30}" type="pres">
      <dgm:prSet presAssocID="{5582BE14-3B18-43E5-A2CD-4354CF62C64A}" presName="node" presStyleLbl="node1" presStyleIdx="2" presStyleCnt="10">
        <dgm:presLayoutVars>
          <dgm:bulletEnabled val="1"/>
        </dgm:presLayoutVars>
      </dgm:prSet>
      <dgm:spPr/>
    </dgm:pt>
    <dgm:pt modelId="{8E23441B-3D0D-4E9A-9F9A-8C211F8B50E8}" type="pres">
      <dgm:prSet presAssocID="{52674188-EB11-4169-A2F1-F31F6D686A24}" presName="sibTrans" presStyleCnt="0"/>
      <dgm:spPr/>
    </dgm:pt>
    <dgm:pt modelId="{75C57092-3CBC-490A-B3A5-3D23B1DFBD8C}" type="pres">
      <dgm:prSet presAssocID="{DB8BBAFD-F5CC-4ECD-81DF-6B2B7D3455E6}" presName="node" presStyleLbl="node1" presStyleIdx="3" presStyleCnt="10">
        <dgm:presLayoutVars>
          <dgm:bulletEnabled val="1"/>
        </dgm:presLayoutVars>
      </dgm:prSet>
      <dgm:spPr/>
    </dgm:pt>
    <dgm:pt modelId="{5C7E3F76-8623-4715-A6E6-1DCEB4671B5A}" type="pres">
      <dgm:prSet presAssocID="{7296D75E-C30D-4E95-8B38-13677332E1C6}" presName="sibTrans" presStyleCnt="0"/>
      <dgm:spPr/>
    </dgm:pt>
    <dgm:pt modelId="{C835B50C-4030-4248-B742-D84CB3C0ADBB}" type="pres">
      <dgm:prSet presAssocID="{2EFD0130-F8DB-4040-A5FF-67BA40F6CCE7}" presName="node" presStyleLbl="node1" presStyleIdx="4" presStyleCnt="10">
        <dgm:presLayoutVars>
          <dgm:bulletEnabled val="1"/>
        </dgm:presLayoutVars>
      </dgm:prSet>
      <dgm:spPr/>
    </dgm:pt>
    <dgm:pt modelId="{2EF31FC4-A1E4-44EF-AA72-09CB4923ECE8}" type="pres">
      <dgm:prSet presAssocID="{0AFCD22D-652F-4B3B-AA70-5FEEB69B01C1}" presName="sibTrans" presStyleCnt="0"/>
      <dgm:spPr/>
    </dgm:pt>
    <dgm:pt modelId="{98CB0648-0854-45FE-8DE5-B7474DA28235}" type="pres">
      <dgm:prSet presAssocID="{FFA3B7D8-ED16-4307-9298-37B1D973A986}" presName="node" presStyleLbl="node1" presStyleIdx="5" presStyleCnt="10">
        <dgm:presLayoutVars>
          <dgm:bulletEnabled val="1"/>
        </dgm:presLayoutVars>
      </dgm:prSet>
      <dgm:spPr/>
    </dgm:pt>
    <dgm:pt modelId="{4C9674BA-0726-43D9-87D0-E95CA1702DEA}" type="pres">
      <dgm:prSet presAssocID="{4096EAA0-A1F4-4D0F-BA65-E0EF91915574}" presName="sibTrans" presStyleCnt="0"/>
      <dgm:spPr/>
    </dgm:pt>
    <dgm:pt modelId="{03B68E58-1369-4099-BB44-B6B7079C545A}" type="pres">
      <dgm:prSet presAssocID="{FDA0E3C3-9D17-4D27-92BD-0A3144A3817F}" presName="node" presStyleLbl="node1" presStyleIdx="6" presStyleCnt="10">
        <dgm:presLayoutVars>
          <dgm:bulletEnabled val="1"/>
        </dgm:presLayoutVars>
      </dgm:prSet>
      <dgm:spPr/>
    </dgm:pt>
    <dgm:pt modelId="{39349545-1AEE-40B9-8E1E-A7A64B5ECF2F}" type="pres">
      <dgm:prSet presAssocID="{41D83FBD-1B0C-4AAC-BA0F-DC130EE892AC}" presName="sibTrans" presStyleCnt="0"/>
      <dgm:spPr/>
    </dgm:pt>
    <dgm:pt modelId="{1219944B-E0D4-462F-AC9F-4198E7EC9665}" type="pres">
      <dgm:prSet presAssocID="{C1EAFA61-D76A-495F-AEA6-D137C7BDBBE5}" presName="node" presStyleLbl="node1" presStyleIdx="7" presStyleCnt="10">
        <dgm:presLayoutVars>
          <dgm:bulletEnabled val="1"/>
        </dgm:presLayoutVars>
      </dgm:prSet>
      <dgm:spPr/>
    </dgm:pt>
    <dgm:pt modelId="{CA2DDD86-041C-455B-8CC6-7494DE680427}" type="pres">
      <dgm:prSet presAssocID="{612742D5-7A46-4A20-844B-93B261FEE84D}" presName="sibTrans" presStyleCnt="0"/>
      <dgm:spPr/>
    </dgm:pt>
    <dgm:pt modelId="{E1ADBC0E-D0FA-4786-AFB7-C5DBF29C1992}" type="pres">
      <dgm:prSet presAssocID="{12D77FE9-8AF1-4244-B3C5-E822020220C7}" presName="node" presStyleLbl="node1" presStyleIdx="8" presStyleCnt="10">
        <dgm:presLayoutVars>
          <dgm:bulletEnabled val="1"/>
        </dgm:presLayoutVars>
      </dgm:prSet>
      <dgm:spPr/>
    </dgm:pt>
    <dgm:pt modelId="{7F0A3291-E95A-44EA-A471-93F0044435A2}" type="pres">
      <dgm:prSet presAssocID="{45E311FF-3351-4D5B-80EB-44174A9ECA54}" presName="sibTrans" presStyleCnt="0"/>
      <dgm:spPr/>
    </dgm:pt>
    <dgm:pt modelId="{6FB3525E-0405-44FA-8EAA-CEF720E11FE2}" type="pres">
      <dgm:prSet presAssocID="{3BAD92F4-8626-4195-AEE3-1D0A5826592F}" presName="node" presStyleLbl="node1" presStyleIdx="9" presStyleCnt="10">
        <dgm:presLayoutVars>
          <dgm:bulletEnabled val="1"/>
        </dgm:presLayoutVars>
      </dgm:prSet>
      <dgm:spPr/>
    </dgm:pt>
  </dgm:ptLst>
  <dgm:cxnLst>
    <dgm:cxn modelId="{7B60111C-F1E7-4101-8B3B-90131993EFA8}" srcId="{2D9E6CE2-B64D-4377-BAA5-EAD594FC24BE}" destId="{2EFD0130-F8DB-4040-A5FF-67BA40F6CCE7}" srcOrd="4" destOrd="0" parTransId="{B7C9346C-A828-4CC7-AAD7-71D0A3C7C379}" sibTransId="{0AFCD22D-652F-4B3B-AA70-5FEEB69B01C1}"/>
    <dgm:cxn modelId="{D9064F28-5FC0-4D65-BAF8-9AFC447C77A4}" srcId="{2D9E6CE2-B64D-4377-BAA5-EAD594FC24BE}" destId="{01D82D6E-471F-4A16-A6E9-71FDE29E527B}" srcOrd="1" destOrd="0" parTransId="{1FDFDD8A-D78B-43B2-A9E1-8FA510F5DBCE}" sibTransId="{F374BB61-7684-47E1-9C2A-3571310BB299}"/>
    <dgm:cxn modelId="{EE191F2F-F725-4ADF-B149-181FDA3F30D0}" type="presOf" srcId="{3BAD92F4-8626-4195-AEE3-1D0A5826592F}" destId="{6FB3525E-0405-44FA-8EAA-CEF720E11FE2}" srcOrd="0" destOrd="0" presId="urn:microsoft.com/office/officeart/2005/8/layout/default"/>
    <dgm:cxn modelId="{6A504962-E338-40DD-88BB-F5370B5FDB9F}" type="presOf" srcId="{01D82D6E-471F-4A16-A6E9-71FDE29E527B}" destId="{8C30EC68-5E5C-4AAF-B354-3D0160CD2726}" srcOrd="0" destOrd="0" presId="urn:microsoft.com/office/officeart/2005/8/layout/default"/>
    <dgm:cxn modelId="{A2E3B162-0747-4422-B081-FE73B87799BD}" srcId="{2D9E6CE2-B64D-4377-BAA5-EAD594FC24BE}" destId="{5582BE14-3B18-43E5-A2CD-4354CF62C64A}" srcOrd="2" destOrd="0" parTransId="{596B4867-A583-4EF2-91FA-50FDBBE1A207}" sibTransId="{52674188-EB11-4169-A2F1-F31F6D686A24}"/>
    <dgm:cxn modelId="{EACC0364-E9C4-49A8-8951-777AE2E094E0}" srcId="{2D9E6CE2-B64D-4377-BAA5-EAD594FC24BE}" destId="{3BAD92F4-8626-4195-AEE3-1D0A5826592F}" srcOrd="9" destOrd="0" parTransId="{1D7CEFA5-4782-4988-B7B4-DFBE29549835}" sibTransId="{010AF3AF-5C73-4FB4-844E-F4E753981731}"/>
    <dgm:cxn modelId="{FD50B948-128A-4D10-B41D-B8FAE6F80432}" type="presOf" srcId="{DB8BBAFD-F5CC-4ECD-81DF-6B2B7D3455E6}" destId="{75C57092-3CBC-490A-B3A5-3D23B1DFBD8C}" srcOrd="0" destOrd="0" presId="urn:microsoft.com/office/officeart/2005/8/layout/default"/>
    <dgm:cxn modelId="{DF104F7B-DF4F-46DC-8758-B14D76A17CFC}" srcId="{2D9E6CE2-B64D-4377-BAA5-EAD594FC24BE}" destId="{FFA3B7D8-ED16-4307-9298-37B1D973A986}" srcOrd="5" destOrd="0" parTransId="{4705A22E-C473-45D9-869C-A68050DF6C3F}" sibTransId="{4096EAA0-A1F4-4D0F-BA65-E0EF91915574}"/>
    <dgm:cxn modelId="{6759698E-8712-4511-896A-99F84AC41147}" type="presOf" srcId="{A3E2BF7C-53C2-42C7-A70F-F9B2FAEAA47F}" destId="{75D1C5E4-EF75-4C16-A19F-2F3429F0BBDC}" srcOrd="0" destOrd="0" presId="urn:microsoft.com/office/officeart/2005/8/layout/default"/>
    <dgm:cxn modelId="{65CF618F-9127-4C2E-ADC0-B552AF4893E4}" srcId="{2D9E6CE2-B64D-4377-BAA5-EAD594FC24BE}" destId="{C1EAFA61-D76A-495F-AEA6-D137C7BDBBE5}" srcOrd="7" destOrd="0" parTransId="{9E9478AF-D643-4468-8432-D37CBDA6DDB7}" sibTransId="{612742D5-7A46-4A20-844B-93B261FEE84D}"/>
    <dgm:cxn modelId="{EAFAC0AA-9729-47A1-9E3B-E6C49B5D46A3}" type="presOf" srcId="{FFA3B7D8-ED16-4307-9298-37B1D973A986}" destId="{98CB0648-0854-45FE-8DE5-B7474DA28235}" srcOrd="0" destOrd="0" presId="urn:microsoft.com/office/officeart/2005/8/layout/default"/>
    <dgm:cxn modelId="{1FBA66B1-5B55-488A-B2BC-8DD8EF2AE358}" type="presOf" srcId="{12D77FE9-8AF1-4244-B3C5-E822020220C7}" destId="{E1ADBC0E-D0FA-4786-AFB7-C5DBF29C1992}" srcOrd="0" destOrd="0" presId="urn:microsoft.com/office/officeart/2005/8/layout/default"/>
    <dgm:cxn modelId="{D08076B5-D2FC-4BBA-9DF1-42949C415C56}" srcId="{2D9E6CE2-B64D-4377-BAA5-EAD594FC24BE}" destId="{12D77FE9-8AF1-4244-B3C5-E822020220C7}" srcOrd="8" destOrd="0" parTransId="{E3E3579B-0192-46A1-A61C-DF0B6F8E16E3}" sibTransId="{45E311FF-3351-4D5B-80EB-44174A9ECA54}"/>
    <dgm:cxn modelId="{73B249B6-1173-4343-BC6F-38B18D5896DD}" srcId="{2D9E6CE2-B64D-4377-BAA5-EAD594FC24BE}" destId="{FDA0E3C3-9D17-4D27-92BD-0A3144A3817F}" srcOrd="6" destOrd="0" parTransId="{C1E0A530-205A-4425-9667-6DBDC5EAC856}" sibTransId="{41D83FBD-1B0C-4AAC-BA0F-DC130EE892AC}"/>
    <dgm:cxn modelId="{A71977B9-F8AD-4D73-B6F2-20C023FA24C0}" type="presOf" srcId="{5582BE14-3B18-43E5-A2CD-4354CF62C64A}" destId="{C62BC67B-728D-4130-A33B-54034CB0EB30}" srcOrd="0" destOrd="0" presId="urn:microsoft.com/office/officeart/2005/8/layout/default"/>
    <dgm:cxn modelId="{71E146CB-7010-43B3-BEA8-C4CDE79A13B5}" srcId="{2D9E6CE2-B64D-4377-BAA5-EAD594FC24BE}" destId="{A3E2BF7C-53C2-42C7-A70F-F9B2FAEAA47F}" srcOrd="0" destOrd="0" parTransId="{34024F83-A69B-442D-AB37-221A30DE2079}" sibTransId="{CF910265-B4E7-4FB6-A391-F5E10ED63191}"/>
    <dgm:cxn modelId="{935448CD-9FF7-45EB-9F9F-099827EABE11}" srcId="{2D9E6CE2-B64D-4377-BAA5-EAD594FC24BE}" destId="{DB8BBAFD-F5CC-4ECD-81DF-6B2B7D3455E6}" srcOrd="3" destOrd="0" parTransId="{74AE8430-08CC-42D4-8420-46B17009A0DF}" sibTransId="{7296D75E-C30D-4E95-8B38-13677332E1C6}"/>
    <dgm:cxn modelId="{650FA0DD-0462-4FAC-A15A-8229E42685AE}" type="presOf" srcId="{FDA0E3C3-9D17-4D27-92BD-0A3144A3817F}" destId="{03B68E58-1369-4099-BB44-B6B7079C545A}" srcOrd="0" destOrd="0" presId="urn:microsoft.com/office/officeart/2005/8/layout/default"/>
    <dgm:cxn modelId="{B32931ED-F4AB-479C-AE20-B746ECED1DCB}" type="presOf" srcId="{2D9E6CE2-B64D-4377-BAA5-EAD594FC24BE}" destId="{198EA791-CA7B-42A5-835B-D2522A18E682}" srcOrd="0" destOrd="0" presId="urn:microsoft.com/office/officeart/2005/8/layout/default"/>
    <dgm:cxn modelId="{72F530F8-2938-49A1-90A0-18F86C45768B}" type="presOf" srcId="{C1EAFA61-D76A-495F-AEA6-D137C7BDBBE5}" destId="{1219944B-E0D4-462F-AC9F-4198E7EC9665}" srcOrd="0" destOrd="0" presId="urn:microsoft.com/office/officeart/2005/8/layout/default"/>
    <dgm:cxn modelId="{7E3D35FC-CA23-42C3-8D00-8B426D336E22}" type="presOf" srcId="{2EFD0130-F8DB-4040-A5FF-67BA40F6CCE7}" destId="{C835B50C-4030-4248-B742-D84CB3C0ADBB}" srcOrd="0" destOrd="0" presId="urn:microsoft.com/office/officeart/2005/8/layout/default"/>
    <dgm:cxn modelId="{40DB9A56-0AB1-45A9-B4AE-A77D09871966}" type="presParOf" srcId="{198EA791-CA7B-42A5-835B-D2522A18E682}" destId="{75D1C5E4-EF75-4C16-A19F-2F3429F0BBDC}" srcOrd="0" destOrd="0" presId="urn:microsoft.com/office/officeart/2005/8/layout/default"/>
    <dgm:cxn modelId="{B1363ED2-7006-4DB4-9309-A2BC35CE6A36}" type="presParOf" srcId="{198EA791-CA7B-42A5-835B-D2522A18E682}" destId="{6C0E72EE-0691-437A-8845-2DAA128EEF1B}" srcOrd="1" destOrd="0" presId="urn:microsoft.com/office/officeart/2005/8/layout/default"/>
    <dgm:cxn modelId="{73BFF312-9E81-47A9-93D8-8685237372BA}" type="presParOf" srcId="{198EA791-CA7B-42A5-835B-D2522A18E682}" destId="{8C30EC68-5E5C-4AAF-B354-3D0160CD2726}" srcOrd="2" destOrd="0" presId="urn:microsoft.com/office/officeart/2005/8/layout/default"/>
    <dgm:cxn modelId="{67C08BA7-C4FE-4BB9-A8AA-116E747E1E55}" type="presParOf" srcId="{198EA791-CA7B-42A5-835B-D2522A18E682}" destId="{76B3BD3A-3394-4EED-AEF0-78E77908D97C}" srcOrd="3" destOrd="0" presId="urn:microsoft.com/office/officeart/2005/8/layout/default"/>
    <dgm:cxn modelId="{E6389642-FA5B-4F7E-801B-466EE4193B36}" type="presParOf" srcId="{198EA791-CA7B-42A5-835B-D2522A18E682}" destId="{C62BC67B-728D-4130-A33B-54034CB0EB30}" srcOrd="4" destOrd="0" presId="urn:microsoft.com/office/officeart/2005/8/layout/default"/>
    <dgm:cxn modelId="{F49F95B6-F892-4E00-94DD-397EA6A3C643}" type="presParOf" srcId="{198EA791-CA7B-42A5-835B-D2522A18E682}" destId="{8E23441B-3D0D-4E9A-9F9A-8C211F8B50E8}" srcOrd="5" destOrd="0" presId="urn:microsoft.com/office/officeart/2005/8/layout/default"/>
    <dgm:cxn modelId="{141EC668-1A3C-4B37-96AD-1EA68B752B98}" type="presParOf" srcId="{198EA791-CA7B-42A5-835B-D2522A18E682}" destId="{75C57092-3CBC-490A-B3A5-3D23B1DFBD8C}" srcOrd="6" destOrd="0" presId="urn:microsoft.com/office/officeart/2005/8/layout/default"/>
    <dgm:cxn modelId="{02AC6416-A5D1-4E94-9FE7-E91D18304630}" type="presParOf" srcId="{198EA791-CA7B-42A5-835B-D2522A18E682}" destId="{5C7E3F76-8623-4715-A6E6-1DCEB4671B5A}" srcOrd="7" destOrd="0" presId="urn:microsoft.com/office/officeart/2005/8/layout/default"/>
    <dgm:cxn modelId="{FEBFD3FB-E780-4F34-8340-FC5C20619DCF}" type="presParOf" srcId="{198EA791-CA7B-42A5-835B-D2522A18E682}" destId="{C835B50C-4030-4248-B742-D84CB3C0ADBB}" srcOrd="8" destOrd="0" presId="urn:microsoft.com/office/officeart/2005/8/layout/default"/>
    <dgm:cxn modelId="{EB618D32-013C-4E92-9468-57F90B17644C}" type="presParOf" srcId="{198EA791-CA7B-42A5-835B-D2522A18E682}" destId="{2EF31FC4-A1E4-44EF-AA72-09CB4923ECE8}" srcOrd="9" destOrd="0" presId="urn:microsoft.com/office/officeart/2005/8/layout/default"/>
    <dgm:cxn modelId="{138EC5D1-5773-4A85-A425-26D29F308932}" type="presParOf" srcId="{198EA791-CA7B-42A5-835B-D2522A18E682}" destId="{98CB0648-0854-45FE-8DE5-B7474DA28235}" srcOrd="10" destOrd="0" presId="urn:microsoft.com/office/officeart/2005/8/layout/default"/>
    <dgm:cxn modelId="{0690D571-DA5B-47DD-A686-9BA37AA92601}" type="presParOf" srcId="{198EA791-CA7B-42A5-835B-D2522A18E682}" destId="{4C9674BA-0726-43D9-87D0-E95CA1702DEA}" srcOrd="11" destOrd="0" presId="urn:microsoft.com/office/officeart/2005/8/layout/default"/>
    <dgm:cxn modelId="{81EBC273-5E60-4608-A3A5-E1FCD1084F34}" type="presParOf" srcId="{198EA791-CA7B-42A5-835B-D2522A18E682}" destId="{03B68E58-1369-4099-BB44-B6B7079C545A}" srcOrd="12" destOrd="0" presId="urn:microsoft.com/office/officeart/2005/8/layout/default"/>
    <dgm:cxn modelId="{48451CA2-D775-4921-BA97-2A7B62A7A6D0}" type="presParOf" srcId="{198EA791-CA7B-42A5-835B-D2522A18E682}" destId="{39349545-1AEE-40B9-8E1E-A7A64B5ECF2F}" srcOrd="13" destOrd="0" presId="urn:microsoft.com/office/officeart/2005/8/layout/default"/>
    <dgm:cxn modelId="{2D5E5077-121F-4BFF-AB86-47C4562258E0}" type="presParOf" srcId="{198EA791-CA7B-42A5-835B-D2522A18E682}" destId="{1219944B-E0D4-462F-AC9F-4198E7EC9665}" srcOrd="14" destOrd="0" presId="urn:microsoft.com/office/officeart/2005/8/layout/default"/>
    <dgm:cxn modelId="{E98D7C77-2F75-41BC-9187-B061D6AFA81D}" type="presParOf" srcId="{198EA791-CA7B-42A5-835B-D2522A18E682}" destId="{CA2DDD86-041C-455B-8CC6-7494DE680427}" srcOrd="15" destOrd="0" presId="urn:microsoft.com/office/officeart/2005/8/layout/default"/>
    <dgm:cxn modelId="{BE654F2B-48FA-45AF-90FE-4895B1C1706D}" type="presParOf" srcId="{198EA791-CA7B-42A5-835B-D2522A18E682}" destId="{E1ADBC0E-D0FA-4786-AFB7-C5DBF29C1992}" srcOrd="16" destOrd="0" presId="urn:microsoft.com/office/officeart/2005/8/layout/default"/>
    <dgm:cxn modelId="{B1763324-B5B2-49CC-8361-9B9F23F4F0B2}" type="presParOf" srcId="{198EA791-CA7B-42A5-835B-D2522A18E682}" destId="{7F0A3291-E95A-44EA-A471-93F0044435A2}" srcOrd="17" destOrd="0" presId="urn:microsoft.com/office/officeart/2005/8/layout/default"/>
    <dgm:cxn modelId="{FD9CE531-BFA6-45D6-B0CC-D327B7495EA5}" type="presParOf" srcId="{198EA791-CA7B-42A5-835B-D2522A18E682}" destId="{6FB3525E-0405-44FA-8EAA-CEF720E11FE2}"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168A497-3D3D-4106-9CDE-F9158F42948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6867D4AE-3EA4-4E11-A37D-3EF655EE28F4}">
      <dgm:prSet/>
      <dgm:spPr/>
      <dgm:t>
        <a:bodyPr/>
        <a:lstStyle/>
        <a:p>
          <a:pPr algn="ctr" rtl="0"/>
          <a:r>
            <a:rPr lang="en-US" b="0" i="0" u="none" dirty="0" err="1"/>
            <a:t>Enum</a:t>
          </a:r>
          <a:r>
            <a:rPr lang="en-US" b="0" i="0" u="none" dirty="0"/>
            <a:t>, delegate, and </a:t>
          </a:r>
          <a:r>
            <a:rPr lang="en-US" b="0" i="0" dirty="0"/>
            <a:t>unmanaged </a:t>
          </a:r>
          <a:r>
            <a:rPr lang="en-US" b="0" i="0" u="none" dirty="0"/>
            <a:t>constraints</a:t>
          </a:r>
          <a:endParaRPr lang="en-US" dirty="0"/>
        </a:p>
      </dgm:t>
    </dgm:pt>
    <dgm:pt modelId="{E8342A14-34BC-45F5-B4C2-51CC120A574F}" type="parTrans" cxnId="{09204B21-3D6C-4593-8CB2-1B39570F55D7}">
      <dgm:prSet/>
      <dgm:spPr/>
      <dgm:t>
        <a:bodyPr/>
        <a:lstStyle/>
        <a:p>
          <a:pPr algn="ctr"/>
          <a:endParaRPr lang="en-US"/>
        </a:p>
      </dgm:t>
    </dgm:pt>
    <dgm:pt modelId="{23D837C3-3882-4977-8399-C5BB50B52BDA}" type="sibTrans" cxnId="{09204B21-3D6C-4593-8CB2-1B39570F55D7}">
      <dgm:prSet/>
      <dgm:spPr/>
      <dgm:t>
        <a:bodyPr/>
        <a:lstStyle/>
        <a:p>
          <a:pPr algn="ctr"/>
          <a:endParaRPr lang="en-US"/>
        </a:p>
      </dgm:t>
    </dgm:pt>
    <dgm:pt modelId="{F36D13DD-9062-413F-BE30-1401C5773B6B}">
      <dgm:prSet/>
      <dgm:spPr/>
      <dgm:t>
        <a:bodyPr/>
        <a:lstStyle/>
        <a:p>
          <a:pPr algn="ctr" rtl="0"/>
          <a:r>
            <a:rPr lang="en-US" dirty="0"/>
            <a:t>Ref local re-assignment</a:t>
          </a:r>
        </a:p>
      </dgm:t>
    </dgm:pt>
    <dgm:pt modelId="{274FD155-C8F5-4894-AD15-259ADE8125ED}" type="parTrans" cxnId="{C3892C1E-B646-4219-85D4-DA0C35895B16}">
      <dgm:prSet/>
      <dgm:spPr/>
      <dgm:t>
        <a:bodyPr/>
        <a:lstStyle/>
        <a:p>
          <a:endParaRPr lang="en-US"/>
        </a:p>
      </dgm:t>
    </dgm:pt>
    <dgm:pt modelId="{9AB7A09A-6CED-4898-AB6A-A707D9E7BD5D}" type="sibTrans" cxnId="{C3892C1E-B646-4219-85D4-DA0C35895B16}">
      <dgm:prSet/>
      <dgm:spPr/>
      <dgm:t>
        <a:bodyPr/>
        <a:lstStyle/>
        <a:p>
          <a:endParaRPr lang="en-US"/>
        </a:p>
      </dgm:t>
    </dgm:pt>
    <dgm:pt modelId="{2CD18C4D-2F06-47D4-890E-61E2B0725B31}">
      <dgm:prSet/>
      <dgm:spPr/>
      <dgm:t>
        <a:bodyPr/>
        <a:lstStyle/>
        <a:p>
          <a:pPr algn="ctr" rtl="0"/>
          <a:r>
            <a:rPr lang="en-US" dirty="0"/>
            <a:t>Stackalloc initializers</a:t>
          </a:r>
        </a:p>
      </dgm:t>
    </dgm:pt>
    <dgm:pt modelId="{E86F01A1-CA28-454B-B18E-250919CE6F72}" type="parTrans" cxnId="{B425B479-44C7-4E61-98D0-21655B0E1D05}">
      <dgm:prSet/>
      <dgm:spPr/>
      <dgm:t>
        <a:bodyPr/>
        <a:lstStyle/>
        <a:p>
          <a:endParaRPr lang="en-US"/>
        </a:p>
      </dgm:t>
    </dgm:pt>
    <dgm:pt modelId="{A87EA378-10BC-494B-96EE-43882C5794B4}" type="sibTrans" cxnId="{B425B479-44C7-4E61-98D0-21655B0E1D05}">
      <dgm:prSet/>
      <dgm:spPr/>
      <dgm:t>
        <a:bodyPr/>
        <a:lstStyle/>
        <a:p>
          <a:endParaRPr lang="en-US"/>
        </a:p>
      </dgm:t>
    </dgm:pt>
    <dgm:pt modelId="{0B79DB0E-F925-40B4-A828-F41DA9BB3295}">
      <dgm:prSet/>
      <dgm:spPr/>
      <dgm:t>
        <a:bodyPr/>
        <a:lstStyle/>
        <a:p>
          <a:pPr algn="ctr" rtl="0"/>
          <a:r>
            <a:rPr lang="en-US" dirty="0"/>
            <a:t>Indexing movable fixed buffers</a:t>
          </a:r>
        </a:p>
      </dgm:t>
    </dgm:pt>
    <dgm:pt modelId="{0B6E55C3-E3D4-4D39-9F63-73AE16281425}" type="parTrans" cxnId="{129E3F96-A654-42D5-AA9C-B2A0B8BCDF32}">
      <dgm:prSet/>
      <dgm:spPr/>
      <dgm:t>
        <a:bodyPr/>
        <a:lstStyle/>
        <a:p>
          <a:endParaRPr lang="en-US"/>
        </a:p>
      </dgm:t>
    </dgm:pt>
    <dgm:pt modelId="{C1C9A05B-6FA6-4E57-A1B2-F5F6FDEA4280}" type="sibTrans" cxnId="{129E3F96-A654-42D5-AA9C-B2A0B8BCDF32}">
      <dgm:prSet/>
      <dgm:spPr/>
      <dgm:t>
        <a:bodyPr/>
        <a:lstStyle/>
        <a:p>
          <a:endParaRPr lang="en-US"/>
        </a:p>
      </dgm:t>
    </dgm:pt>
    <dgm:pt modelId="{A3804446-50E9-419C-AA96-FBDEA0434D68}">
      <dgm:prSet/>
      <dgm:spPr/>
      <dgm:t>
        <a:bodyPr/>
        <a:lstStyle/>
        <a:p>
          <a:pPr algn="ctr" rtl="0"/>
          <a:r>
            <a:rPr lang="en-US" dirty="0"/>
            <a:t>Custom fixed statement</a:t>
          </a:r>
        </a:p>
      </dgm:t>
    </dgm:pt>
    <dgm:pt modelId="{F1196705-91D1-45D7-9183-DFCBD935B2D4}" type="parTrans" cxnId="{84AE722C-AE57-4009-9946-6992E78B0280}">
      <dgm:prSet/>
      <dgm:spPr/>
      <dgm:t>
        <a:bodyPr/>
        <a:lstStyle/>
        <a:p>
          <a:endParaRPr lang="en-US"/>
        </a:p>
      </dgm:t>
    </dgm:pt>
    <dgm:pt modelId="{072605ED-B81D-4B2A-9755-69C491826FB3}" type="sibTrans" cxnId="{84AE722C-AE57-4009-9946-6992E78B0280}">
      <dgm:prSet/>
      <dgm:spPr/>
      <dgm:t>
        <a:bodyPr/>
        <a:lstStyle/>
        <a:p>
          <a:endParaRPr lang="en-US"/>
        </a:p>
      </dgm:t>
    </dgm:pt>
    <dgm:pt modelId="{5CAE1113-413E-4CC2-B3D3-AC9087006A52}">
      <dgm:prSet/>
      <dgm:spPr/>
      <dgm:t>
        <a:bodyPr/>
        <a:lstStyle/>
        <a:p>
          <a:pPr algn="ctr" rtl="0"/>
          <a:r>
            <a:rPr lang="en-US" dirty="0"/>
            <a:t>Improved overload candidates</a:t>
          </a:r>
        </a:p>
      </dgm:t>
    </dgm:pt>
    <dgm:pt modelId="{84F10A44-DE09-4BDF-95B8-F840AF4EC609}" type="parTrans" cxnId="{D317EE12-9EB4-41CE-BA24-02546209FE16}">
      <dgm:prSet/>
      <dgm:spPr/>
      <dgm:t>
        <a:bodyPr/>
        <a:lstStyle/>
        <a:p>
          <a:endParaRPr lang="en-US"/>
        </a:p>
      </dgm:t>
    </dgm:pt>
    <dgm:pt modelId="{3A499356-EBF5-4E02-A5EF-52680ED88B65}" type="sibTrans" cxnId="{D317EE12-9EB4-41CE-BA24-02546209FE16}">
      <dgm:prSet/>
      <dgm:spPr/>
      <dgm:t>
        <a:bodyPr/>
        <a:lstStyle/>
        <a:p>
          <a:endParaRPr lang="en-US"/>
        </a:p>
      </dgm:t>
    </dgm:pt>
    <dgm:pt modelId="{4E353909-38B7-4F90-BBFF-8FC903EF9C06}">
      <dgm:prSet/>
      <dgm:spPr/>
      <dgm:t>
        <a:bodyPr/>
        <a:lstStyle/>
        <a:p>
          <a:pPr algn="ctr" rtl="0"/>
          <a:r>
            <a:rPr lang="en-US" dirty="0"/>
            <a:t>Expression variables in initializers and queries</a:t>
          </a:r>
        </a:p>
      </dgm:t>
    </dgm:pt>
    <dgm:pt modelId="{FB654BDF-91ED-4272-957D-7B43547D5E31}" type="parTrans" cxnId="{542056C4-C4C3-488D-A202-1259D8310CE1}">
      <dgm:prSet/>
      <dgm:spPr/>
      <dgm:t>
        <a:bodyPr/>
        <a:lstStyle/>
        <a:p>
          <a:endParaRPr lang="en-US"/>
        </a:p>
      </dgm:t>
    </dgm:pt>
    <dgm:pt modelId="{45309E08-F4BB-491B-8737-CE2CC4BED91B}" type="sibTrans" cxnId="{542056C4-C4C3-488D-A202-1259D8310CE1}">
      <dgm:prSet/>
      <dgm:spPr/>
      <dgm:t>
        <a:bodyPr/>
        <a:lstStyle/>
        <a:p>
          <a:endParaRPr lang="en-US"/>
        </a:p>
      </dgm:t>
    </dgm:pt>
    <dgm:pt modelId="{C3AB47F4-3E5E-4A55-B1F3-B01D2C7AC9C9}">
      <dgm:prSet/>
      <dgm:spPr/>
      <dgm:t>
        <a:bodyPr/>
        <a:lstStyle/>
        <a:p>
          <a:pPr algn="ctr" rtl="0"/>
          <a:r>
            <a:rPr lang="en-US" dirty="0"/>
            <a:t>Tuple comparison</a:t>
          </a:r>
        </a:p>
      </dgm:t>
    </dgm:pt>
    <dgm:pt modelId="{FE5A6851-63EC-4560-BCBF-7BCEBE44965B}" type="parTrans" cxnId="{E886D65D-5909-4520-9BC3-8E641D855F96}">
      <dgm:prSet/>
      <dgm:spPr/>
      <dgm:t>
        <a:bodyPr/>
        <a:lstStyle/>
        <a:p>
          <a:endParaRPr lang="en-US"/>
        </a:p>
      </dgm:t>
    </dgm:pt>
    <dgm:pt modelId="{7505CC17-7F37-47D3-A348-B16D7D6C097D}" type="sibTrans" cxnId="{E886D65D-5909-4520-9BC3-8E641D855F96}">
      <dgm:prSet/>
      <dgm:spPr/>
      <dgm:t>
        <a:bodyPr/>
        <a:lstStyle/>
        <a:p>
          <a:endParaRPr lang="en-US"/>
        </a:p>
      </dgm:t>
    </dgm:pt>
    <dgm:pt modelId="{BBDADB3E-B0C2-433C-B902-E6339C209594}">
      <dgm:prSet/>
      <dgm:spPr/>
      <dgm:t>
        <a:bodyPr/>
        <a:lstStyle/>
        <a:p>
          <a:pPr algn="ctr" rtl="0"/>
          <a:r>
            <a:rPr lang="en-US" dirty="0"/>
            <a:t>Attributes on backing fields</a:t>
          </a:r>
        </a:p>
      </dgm:t>
    </dgm:pt>
    <dgm:pt modelId="{AD9A9E79-3760-4CF6-8736-6BFD6E78A019}" type="parTrans" cxnId="{8E744E6C-F918-442E-B1E6-6DECB0C994D6}">
      <dgm:prSet/>
      <dgm:spPr/>
      <dgm:t>
        <a:bodyPr/>
        <a:lstStyle/>
        <a:p>
          <a:endParaRPr lang="en-US"/>
        </a:p>
      </dgm:t>
    </dgm:pt>
    <dgm:pt modelId="{E6D0416D-EAA3-4DED-8544-B5B6C08D20FE}" type="sibTrans" cxnId="{8E744E6C-F918-442E-B1E6-6DECB0C994D6}">
      <dgm:prSet/>
      <dgm:spPr/>
      <dgm:t>
        <a:bodyPr/>
        <a:lstStyle/>
        <a:p>
          <a:endParaRPr lang="en-US"/>
        </a:p>
      </dgm:t>
    </dgm:pt>
    <dgm:pt modelId="{5AF28EC6-1F5A-4633-98D7-90E7CC24704A}" type="pres">
      <dgm:prSet presAssocID="{D168A497-3D3D-4106-9CDE-F9158F429487}" presName="diagram" presStyleCnt="0">
        <dgm:presLayoutVars>
          <dgm:dir/>
          <dgm:resizeHandles val="exact"/>
        </dgm:presLayoutVars>
      </dgm:prSet>
      <dgm:spPr/>
    </dgm:pt>
    <dgm:pt modelId="{6E4CEE9B-7E94-4D7F-91A3-E87FE618D0BA}" type="pres">
      <dgm:prSet presAssocID="{6867D4AE-3EA4-4E11-A37D-3EF655EE28F4}" presName="node" presStyleLbl="node1" presStyleIdx="0" presStyleCnt="9">
        <dgm:presLayoutVars>
          <dgm:bulletEnabled val="1"/>
        </dgm:presLayoutVars>
      </dgm:prSet>
      <dgm:spPr/>
    </dgm:pt>
    <dgm:pt modelId="{FC2283DB-309F-4D5E-BA72-53C8F526BE8D}" type="pres">
      <dgm:prSet presAssocID="{23D837C3-3882-4977-8399-C5BB50B52BDA}" presName="sibTrans" presStyleCnt="0"/>
      <dgm:spPr/>
    </dgm:pt>
    <dgm:pt modelId="{E9628B0C-42B7-4573-8CB2-099D1A5F84A4}" type="pres">
      <dgm:prSet presAssocID="{F36D13DD-9062-413F-BE30-1401C5773B6B}" presName="node" presStyleLbl="node1" presStyleIdx="1" presStyleCnt="9">
        <dgm:presLayoutVars>
          <dgm:bulletEnabled val="1"/>
        </dgm:presLayoutVars>
      </dgm:prSet>
      <dgm:spPr/>
    </dgm:pt>
    <dgm:pt modelId="{0F4C7CBF-BD2C-4988-BEBA-B6D4D7EC3F7B}" type="pres">
      <dgm:prSet presAssocID="{9AB7A09A-6CED-4898-AB6A-A707D9E7BD5D}" presName="sibTrans" presStyleCnt="0"/>
      <dgm:spPr/>
    </dgm:pt>
    <dgm:pt modelId="{1EE31A26-0704-420E-94C6-9A9739BDED9C}" type="pres">
      <dgm:prSet presAssocID="{2CD18C4D-2F06-47D4-890E-61E2B0725B31}" presName="node" presStyleLbl="node1" presStyleIdx="2" presStyleCnt="9">
        <dgm:presLayoutVars>
          <dgm:bulletEnabled val="1"/>
        </dgm:presLayoutVars>
      </dgm:prSet>
      <dgm:spPr/>
    </dgm:pt>
    <dgm:pt modelId="{43C9130C-98F5-45EE-85CB-E6E367613ADA}" type="pres">
      <dgm:prSet presAssocID="{A87EA378-10BC-494B-96EE-43882C5794B4}" presName="sibTrans" presStyleCnt="0"/>
      <dgm:spPr/>
    </dgm:pt>
    <dgm:pt modelId="{671DDB7D-4B98-4321-A8F2-B4B755020B00}" type="pres">
      <dgm:prSet presAssocID="{0B79DB0E-F925-40B4-A828-F41DA9BB3295}" presName="node" presStyleLbl="node1" presStyleIdx="3" presStyleCnt="9">
        <dgm:presLayoutVars>
          <dgm:bulletEnabled val="1"/>
        </dgm:presLayoutVars>
      </dgm:prSet>
      <dgm:spPr/>
    </dgm:pt>
    <dgm:pt modelId="{0FC43586-0B49-459E-9017-D8CF841FB6F5}" type="pres">
      <dgm:prSet presAssocID="{C1C9A05B-6FA6-4E57-A1B2-F5F6FDEA4280}" presName="sibTrans" presStyleCnt="0"/>
      <dgm:spPr/>
    </dgm:pt>
    <dgm:pt modelId="{1D0AC498-5090-4208-A5A7-014688ACC8E4}" type="pres">
      <dgm:prSet presAssocID="{A3804446-50E9-419C-AA96-FBDEA0434D68}" presName="node" presStyleLbl="node1" presStyleIdx="4" presStyleCnt="9">
        <dgm:presLayoutVars>
          <dgm:bulletEnabled val="1"/>
        </dgm:presLayoutVars>
      </dgm:prSet>
      <dgm:spPr/>
    </dgm:pt>
    <dgm:pt modelId="{CDFCF5A7-FD91-47E1-B949-A21C01E1323B}" type="pres">
      <dgm:prSet presAssocID="{072605ED-B81D-4B2A-9755-69C491826FB3}" presName="sibTrans" presStyleCnt="0"/>
      <dgm:spPr/>
    </dgm:pt>
    <dgm:pt modelId="{2B7D8DD6-6B97-4A88-8949-E99BFC466716}" type="pres">
      <dgm:prSet presAssocID="{5CAE1113-413E-4CC2-B3D3-AC9087006A52}" presName="node" presStyleLbl="node1" presStyleIdx="5" presStyleCnt="9">
        <dgm:presLayoutVars>
          <dgm:bulletEnabled val="1"/>
        </dgm:presLayoutVars>
      </dgm:prSet>
      <dgm:spPr/>
    </dgm:pt>
    <dgm:pt modelId="{1A4CEF7C-FAA4-4444-A12D-6256A82A693F}" type="pres">
      <dgm:prSet presAssocID="{3A499356-EBF5-4E02-A5EF-52680ED88B65}" presName="sibTrans" presStyleCnt="0"/>
      <dgm:spPr/>
    </dgm:pt>
    <dgm:pt modelId="{A10744A7-5834-429C-8AAA-5245365D64A4}" type="pres">
      <dgm:prSet presAssocID="{4E353909-38B7-4F90-BBFF-8FC903EF9C06}" presName="node" presStyleLbl="node1" presStyleIdx="6" presStyleCnt="9">
        <dgm:presLayoutVars>
          <dgm:bulletEnabled val="1"/>
        </dgm:presLayoutVars>
      </dgm:prSet>
      <dgm:spPr/>
    </dgm:pt>
    <dgm:pt modelId="{5C813261-C59E-4B67-B321-0DFDF39D8E4D}" type="pres">
      <dgm:prSet presAssocID="{45309E08-F4BB-491B-8737-CE2CC4BED91B}" presName="sibTrans" presStyleCnt="0"/>
      <dgm:spPr/>
    </dgm:pt>
    <dgm:pt modelId="{047DCDB5-03A4-46AF-A58D-2390C0D92825}" type="pres">
      <dgm:prSet presAssocID="{C3AB47F4-3E5E-4A55-B1F3-B01D2C7AC9C9}" presName="node" presStyleLbl="node1" presStyleIdx="7" presStyleCnt="9">
        <dgm:presLayoutVars>
          <dgm:bulletEnabled val="1"/>
        </dgm:presLayoutVars>
      </dgm:prSet>
      <dgm:spPr/>
    </dgm:pt>
    <dgm:pt modelId="{04443B82-CC9A-4BD4-BB43-113D0701E182}" type="pres">
      <dgm:prSet presAssocID="{7505CC17-7F37-47D3-A348-B16D7D6C097D}" presName="sibTrans" presStyleCnt="0"/>
      <dgm:spPr/>
    </dgm:pt>
    <dgm:pt modelId="{49DA0466-106E-4143-A402-0516EB5110D7}" type="pres">
      <dgm:prSet presAssocID="{BBDADB3E-B0C2-433C-B902-E6339C209594}" presName="node" presStyleLbl="node1" presStyleIdx="8" presStyleCnt="9">
        <dgm:presLayoutVars>
          <dgm:bulletEnabled val="1"/>
        </dgm:presLayoutVars>
      </dgm:prSet>
      <dgm:spPr/>
    </dgm:pt>
  </dgm:ptLst>
  <dgm:cxnLst>
    <dgm:cxn modelId="{36D0CF11-CB96-4184-BA64-C2FC8BA51022}" type="presOf" srcId="{6867D4AE-3EA4-4E11-A37D-3EF655EE28F4}" destId="{6E4CEE9B-7E94-4D7F-91A3-E87FE618D0BA}" srcOrd="0" destOrd="0" presId="urn:microsoft.com/office/officeart/2005/8/layout/default"/>
    <dgm:cxn modelId="{D317EE12-9EB4-41CE-BA24-02546209FE16}" srcId="{D168A497-3D3D-4106-9CDE-F9158F429487}" destId="{5CAE1113-413E-4CC2-B3D3-AC9087006A52}" srcOrd="5" destOrd="0" parTransId="{84F10A44-DE09-4BDF-95B8-F840AF4EC609}" sibTransId="{3A499356-EBF5-4E02-A5EF-52680ED88B65}"/>
    <dgm:cxn modelId="{AA22A81D-2AD5-4105-9982-EA1727DD27F7}" type="presOf" srcId="{A3804446-50E9-419C-AA96-FBDEA0434D68}" destId="{1D0AC498-5090-4208-A5A7-014688ACC8E4}" srcOrd="0" destOrd="0" presId="urn:microsoft.com/office/officeart/2005/8/layout/default"/>
    <dgm:cxn modelId="{C3892C1E-B646-4219-85D4-DA0C35895B16}" srcId="{D168A497-3D3D-4106-9CDE-F9158F429487}" destId="{F36D13DD-9062-413F-BE30-1401C5773B6B}" srcOrd="1" destOrd="0" parTransId="{274FD155-C8F5-4894-AD15-259ADE8125ED}" sibTransId="{9AB7A09A-6CED-4898-AB6A-A707D9E7BD5D}"/>
    <dgm:cxn modelId="{09204B21-3D6C-4593-8CB2-1B39570F55D7}" srcId="{D168A497-3D3D-4106-9CDE-F9158F429487}" destId="{6867D4AE-3EA4-4E11-A37D-3EF655EE28F4}" srcOrd="0" destOrd="0" parTransId="{E8342A14-34BC-45F5-B4C2-51CC120A574F}" sibTransId="{23D837C3-3882-4977-8399-C5BB50B52BDA}"/>
    <dgm:cxn modelId="{84AE722C-AE57-4009-9946-6992E78B0280}" srcId="{D168A497-3D3D-4106-9CDE-F9158F429487}" destId="{A3804446-50E9-419C-AA96-FBDEA0434D68}" srcOrd="4" destOrd="0" parTransId="{F1196705-91D1-45D7-9183-DFCBD935B2D4}" sibTransId="{072605ED-B81D-4B2A-9755-69C491826FB3}"/>
    <dgm:cxn modelId="{A21DDC3D-8EE8-4D68-A219-41FA2CAA133E}" type="presOf" srcId="{0B79DB0E-F925-40B4-A828-F41DA9BB3295}" destId="{671DDB7D-4B98-4321-A8F2-B4B755020B00}" srcOrd="0" destOrd="0" presId="urn:microsoft.com/office/officeart/2005/8/layout/default"/>
    <dgm:cxn modelId="{E886D65D-5909-4520-9BC3-8E641D855F96}" srcId="{D168A497-3D3D-4106-9CDE-F9158F429487}" destId="{C3AB47F4-3E5E-4A55-B1F3-B01D2C7AC9C9}" srcOrd="7" destOrd="0" parTransId="{FE5A6851-63EC-4560-BCBF-7BCEBE44965B}" sibTransId="{7505CC17-7F37-47D3-A348-B16D7D6C097D}"/>
    <dgm:cxn modelId="{5B393542-ADC4-4582-9FC5-AA5E39FB265B}" type="presOf" srcId="{BBDADB3E-B0C2-433C-B902-E6339C209594}" destId="{49DA0466-106E-4143-A402-0516EB5110D7}" srcOrd="0" destOrd="0" presId="urn:microsoft.com/office/officeart/2005/8/layout/default"/>
    <dgm:cxn modelId="{11197049-56E4-4A45-B3ED-E4FCF6CDB571}" type="presOf" srcId="{5CAE1113-413E-4CC2-B3D3-AC9087006A52}" destId="{2B7D8DD6-6B97-4A88-8949-E99BFC466716}" srcOrd="0" destOrd="0" presId="urn:microsoft.com/office/officeart/2005/8/layout/default"/>
    <dgm:cxn modelId="{8E744E6C-F918-442E-B1E6-6DECB0C994D6}" srcId="{D168A497-3D3D-4106-9CDE-F9158F429487}" destId="{BBDADB3E-B0C2-433C-B902-E6339C209594}" srcOrd="8" destOrd="0" parTransId="{AD9A9E79-3760-4CF6-8736-6BFD6E78A019}" sibTransId="{E6D0416D-EAA3-4DED-8544-B5B6C08D20FE}"/>
    <dgm:cxn modelId="{B425B479-44C7-4E61-98D0-21655B0E1D05}" srcId="{D168A497-3D3D-4106-9CDE-F9158F429487}" destId="{2CD18C4D-2F06-47D4-890E-61E2B0725B31}" srcOrd="2" destOrd="0" parTransId="{E86F01A1-CA28-454B-B18E-250919CE6F72}" sibTransId="{A87EA378-10BC-494B-96EE-43882C5794B4}"/>
    <dgm:cxn modelId="{129E3F96-A654-42D5-AA9C-B2A0B8BCDF32}" srcId="{D168A497-3D3D-4106-9CDE-F9158F429487}" destId="{0B79DB0E-F925-40B4-A828-F41DA9BB3295}" srcOrd="3" destOrd="0" parTransId="{0B6E55C3-E3D4-4D39-9F63-73AE16281425}" sibTransId="{C1C9A05B-6FA6-4E57-A1B2-F5F6FDEA4280}"/>
    <dgm:cxn modelId="{CCBF5598-8E8A-48E2-AEA1-1C77C8E6AF85}" type="presOf" srcId="{C3AB47F4-3E5E-4A55-B1F3-B01D2C7AC9C9}" destId="{047DCDB5-03A4-46AF-A58D-2390C0D92825}" srcOrd="0" destOrd="0" presId="urn:microsoft.com/office/officeart/2005/8/layout/default"/>
    <dgm:cxn modelId="{334A29A6-926F-4F75-9CF8-6CE0C32E06B2}" type="presOf" srcId="{4E353909-38B7-4F90-BBFF-8FC903EF9C06}" destId="{A10744A7-5834-429C-8AAA-5245365D64A4}" srcOrd="0" destOrd="0" presId="urn:microsoft.com/office/officeart/2005/8/layout/default"/>
    <dgm:cxn modelId="{542056C4-C4C3-488D-A202-1259D8310CE1}" srcId="{D168A497-3D3D-4106-9CDE-F9158F429487}" destId="{4E353909-38B7-4F90-BBFF-8FC903EF9C06}" srcOrd="6" destOrd="0" parTransId="{FB654BDF-91ED-4272-957D-7B43547D5E31}" sibTransId="{45309E08-F4BB-491B-8737-CE2CC4BED91B}"/>
    <dgm:cxn modelId="{D82DFCCD-B5F9-4FA1-9116-3B26BC2C3816}" type="presOf" srcId="{D168A497-3D3D-4106-9CDE-F9158F429487}" destId="{5AF28EC6-1F5A-4633-98D7-90E7CC24704A}" srcOrd="0" destOrd="0" presId="urn:microsoft.com/office/officeart/2005/8/layout/default"/>
    <dgm:cxn modelId="{24FC73D0-C0D5-4F6B-B5AB-141721647CBC}" type="presOf" srcId="{2CD18C4D-2F06-47D4-890E-61E2B0725B31}" destId="{1EE31A26-0704-420E-94C6-9A9739BDED9C}" srcOrd="0" destOrd="0" presId="urn:microsoft.com/office/officeart/2005/8/layout/default"/>
    <dgm:cxn modelId="{C8E386E5-1F07-45C0-9449-56D776DE2E52}" type="presOf" srcId="{F36D13DD-9062-413F-BE30-1401C5773B6B}" destId="{E9628B0C-42B7-4573-8CB2-099D1A5F84A4}" srcOrd="0" destOrd="0" presId="urn:microsoft.com/office/officeart/2005/8/layout/default"/>
    <dgm:cxn modelId="{7312FCFA-10C5-470C-A674-1B9406CAA6DB}" type="presParOf" srcId="{5AF28EC6-1F5A-4633-98D7-90E7CC24704A}" destId="{6E4CEE9B-7E94-4D7F-91A3-E87FE618D0BA}" srcOrd="0" destOrd="0" presId="urn:microsoft.com/office/officeart/2005/8/layout/default"/>
    <dgm:cxn modelId="{B94BD6EC-475C-49AC-B137-9B5D3B132EE8}" type="presParOf" srcId="{5AF28EC6-1F5A-4633-98D7-90E7CC24704A}" destId="{FC2283DB-309F-4D5E-BA72-53C8F526BE8D}" srcOrd="1" destOrd="0" presId="urn:microsoft.com/office/officeart/2005/8/layout/default"/>
    <dgm:cxn modelId="{E4689C4A-8AF5-4A43-BD48-F6D59318D1A8}" type="presParOf" srcId="{5AF28EC6-1F5A-4633-98D7-90E7CC24704A}" destId="{E9628B0C-42B7-4573-8CB2-099D1A5F84A4}" srcOrd="2" destOrd="0" presId="urn:microsoft.com/office/officeart/2005/8/layout/default"/>
    <dgm:cxn modelId="{618A4F09-0497-448E-AE22-B6A322868712}" type="presParOf" srcId="{5AF28EC6-1F5A-4633-98D7-90E7CC24704A}" destId="{0F4C7CBF-BD2C-4988-BEBA-B6D4D7EC3F7B}" srcOrd="3" destOrd="0" presId="urn:microsoft.com/office/officeart/2005/8/layout/default"/>
    <dgm:cxn modelId="{18BDA09E-AD00-4B08-AA59-67206B48789B}" type="presParOf" srcId="{5AF28EC6-1F5A-4633-98D7-90E7CC24704A}" destId="{1EE31A26-0704-420E-94C6-9A9739BDED9C}" srcOrd="4" destOrd="0" presId="urn:microsoft.com/office/officeart/2005/8/layout/default"/>
    <dgm:cxn modelId="{10B83A8E-1D70-47BA-8532-6E19409F8269}" type="presParOf" srcId="{5AF28EC6-1F5A-4633-98D7-90E7CC24704A}" destId="{43C9130C-98F5-45EE-85CB-E6E367613ADA}" srcOrd="5" destOrd="0" presId="urn:microsoft.com/office/officeart/2005/8/layout/default"/>
    <dgm:cxn modelId="{319219B3-2020-4562-A753-B13B3F08DA49}" type="presParOf" srcId="{5AF28EC6-1F5A-4633-98D7-90E7CC24704A}" destId="{671DDB7D-4B98-4321-A8F2-B4B755020B00}" srcOrd="6" destOrd="0" presId="urn:microsoft.com/office/officeart/2005/8/layout/default"/>
    <dgm:cxn modelId="{65A4F9AE-78DA-4F5F-8D4A-C51955AC3FE9}" type="presParOf" srcId="{5AF28EC6-1F5A-4633-98D7-90E7CC24704A}" destId="{0FC43586-0B49-459E-9017-D8CF841FB6F5}" srcOrd="7" destOrd="0" presId="urn:microsoft.com/office/officeart/2005/8/layout/default"/>
    <dgm:cxn modelId="{AAD1E7AA-F69A-40E8-B1A6-3455F02D8AE8}" type="presParOf" srcId="{5AF28EC6-1F5A-4633-98D7-90E7CC24704A}" destId="{1D0AC498-5090-4208-A5A7-014688ACC8E4}" srcOrd="8" destOrd="0" presId="urn:microsoft.com/office/officeart/2005/8/layout/default"/>
    <dgm:cxn modelId="{ADF07AC8-4A0C-4485-BC6A-EE6EA9B6D0FB}" type="presParOf" srcId="{5AF28EC6-1F5A-4633-98D7-90E7CC24704A}" destId="{CDFCF5A7-FD91-47E1-B949-A21C01E1323B}" srcOrd="9" destOrd="0" presId="urn:microsoft.com/office/officeart/2005/8/layout/default"/>
    <dgm:cxn modelId="{6B16D9FD-C092-4975-A9BC-4EF62B698360}" type="presParOf" srcId="{5AF28EC6-1F5A-4633-98D7-90E7CC24704A}" destId="{2B7D8DD6-6B97-4A88-8949-E99BFC466716}" srcOrd="10" destOrd="0" presId="urn:microsoft.com/office/officeart/2005/8/layout/default"/>
    <dgm:cxn modelId="{18C80C6E-86DA-49F2-85C0-4079B327E9C8}" type="presParOf" srcId="{5AF28EC6-1F5A-4633-98D7-90E7CC24704A}" destId="{1A4CEF7C-FAA4-4444-A12D-6256A82A693F}" srcOrd="11" destOrd="0" presId="urn:microsoft.com/office/officeart/2005/8/layout/default"/>
    <dgm:cxn modelId="{DDF9EF84-FDBF-4F42-8DE6-150408D6618C}" type="presParOf" srcId="{5AF28EC6-1F5A-4633-98D7-90E7CC24704A}" destId="{A10744A7-5834-429C-8AAA-5245365D64A4}" srcOrd="12" destOrd="0" presId="urn:microsoft.com/office/officeart/2005/8/layout/default"/>
    <dgm:cxn modelId="{52901187-5331-4103-A235-5B7128B3ADE0}" type="presParOf" srcId="{5AF28EC6-1F5A-4633-98D7-90E7CC24704A}" destId="{5C813261-C59E-4B67-B321-0DFDF39D8E4D}" srcOrd="13" destOrd="0" presId="urn:microsoft.com/office/officeart/2005/8/layout/default"/>
    <dgm:cxn modelId="{B7CB0CD0-69AA-4F8A-9D54-842FF8CA9805}" type="presParOf" srcId="{5AF28EC6-1F5A-4633-98D7-90E7CC24704A}" destId="{047DCDB5-03A4-46AF-A58D-2390C0D92825}" srcOrd="14" destOrd="0" presId="urn:microsoft.com/office/officeart/2005/8/layout/default"/>
    <dgm:cxn modelId="{929E2B24-8E14-4052-88CF-9083DC1E2930}" type="presParOf" srcId="{5AF28EC6-1F5A-4633-98D7-90E7CC24704A}" destId="{04443B82-CC9A-4BD4-BB43-113D0701E182}" srcOrd="15" destOrd="0" presId="urn:microsoft.com/office/officeart/2005/8/layout/default"/>
    <dgm:cxn modelId="{8AA1DB54-AEB0-47AC-8B9A-7E09305A2281}" type="presParOf" srcId="{5AF28EC6-1F5A-4633-98D7-90E7CC24704A}" destId="{49DA0466-106E-4143-A402-0516EB5110D7}" srcOrd="1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168A497-3D3D-4106-9CDE-F9158F42948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6867D4AE-3EA4-4E11-A37D-3EF655EE28F4}">
      <dgm:prSet/>
      <dgm:spPr/>
      <dgm:t>
        <a:bodyPr/>
        <a:lstStyle/>
        <a:p>
          <a:pPr algn="ctr" rtl="0"/>
          <a:r>
            <a:rPr lang="en-US" b="0" i="0" u="none" dirty="0"/>
            <a:t>Default Interface Methods</a:t>
          </a:r>
          <a:endParaRPr lang="en-US" dirty="0"/>
        </a:p>
      </dgm:t>
    </dgm:pt>
    <dgm:pt modelId="{E8342A14-34BC-45F5-B4C2-51CC120A574F}" type="parTrans" cxnId="{09204B21-3D6C-4593-8CB2-1B39570F55D7}">
      <dgm:prSet/>
      <dgm:spPr/>
      <dgm:t>
        <a:bodyPr/>
        <a:lstStyle/>
        <a:p>
          <a:pPr algn="ctr"/>
          <a:endParaRPr lang="en-US"/>
        </a:p>
      </dgm:t>
    </dgm:pt>
    <dgm:pt modelId="{23D837C3-3882-4977-8399-C5BB50B52BDA}" type="sibTrans" cxnId="{09204B21-3D6C-4593-8CB2-1B39570F55D7}">
      <dgm:prSet/>
      <dgm:spPr/>
      <dgm:t>
        <a:bodyPr/>
        <a:lstStyle/>
        <a:p>
          <a:pPr algn="ctr"/>
          <a:endParaRPr lang="en-US"/>
        </a:p>
      </dgm:t>
    </dgm:pt>
    <dgm:pt modelId="{A38BEEE7-2FC6-4D06-A304-B86CE8837EF7}">
      <dgm:prSet/>
      <dgm:spPr/>
      <dgm:t>
        <a:bodyPr/>
        <a:lstStyle/>
        <a:p>
          <a:pPr algn="ctr" rtl="0"/>
          <a:r>
            <a:rPr lang="en-US"/>
            <a:t>Nullable reference type</a:t>
          </a:r>
          <a:endParaRPr lang="en-US" dirty="0"/>
        </a:p>
      </dgm:t>
    </dgm:pt>
    <dgm:pt modelId="{D8D28E32-56ED-4007-A1EF-8BBF03C94797}" type="parTrans" cxnId="{F6C94F11-ACD4-4A08-A871-4B6E8D1253C7}">
      <dgm:prSet/>
      <dgm:spPr/>
      <dgm:t>
        <a:bodyPr/>
        <a:lstStyle/>
        <a:p>
          <a:endParaRPr lang="en-US"/>
        </a:p>
      </dgm:t>
    </dgm:pt>
    <dgm:pt modelId="{72FD28C7-D14D-4C3B-87A6-E1D3B3D0BB82}" type="sibTrans" cxnId="{F6C94F11-ACD4-4A08-A871-4B6E8D1253C7}">
      <dgm:prSet/>
      <dgm:spPr/>
      <dgm:t>
        <a:bodyPr/>
        <a:lstStyle/>
        <a:p>
          <a:endParaRPr lang="en-US"/>
        </a:p>
      </dgm:t>
    </dgm:pt>
    <dgm:pt modelId="{2AA78BD3-38FE-49C0-9927-7A3A6AB0170B}">
      <dgm:prSet/>
      <dgm:spPr/>
      <dgm:t>
        <a:bodyPr/>
        <a:lstStyle/>
        <a:p>
          <a:pPr algn="ctr" rtl="0"/>
          <a:r>
            <a:rPr lang="en-US"/>
            <a:t>Recursive patterns</a:t>
          </a:r>
          <a:endParaRPr lang="en-US" dirty="0"/>
        </a:p>
      </dgm:t>
    </dgm:pt>
    <dgm:pt modelId="{C925B8DF-CAE7-4C57-AF51-77B0E24C51B1}" type="parTrans" cxnId="{2D2FC3BD-EBC7-49BE-BD68-251A12872968}">
      <dgm:prSet/>
      <dgm:spPr/>
      <dgm:t>
        <a:bodyPr/>
        <a:lstStyle/>
        <a:p>
          <a:endParaRPr lang="en-US"/>
        </a:p>
      </dgm:t>
    </dgm:pt>
    <dgm:pt modelId="{AF7A7F64-0AAF-4024-8438-64ED71597AAF}" type="sibTrans" cxnId="{2D2FC3BD-EBC7-49BE-BD68-251A12872968}">
      <dgm:prSet/>
      <dgm:spPr/>
      <dgm:t>
        <a:bodyPr/>
        <a:lstStyle/>
        <a:p>
          <a:endParaRPr lang="en-US"/>
        </a:p>
      </dgm:t>
    </dgm:pt>
    <dgm:pt modelId="{FAE594FC-3E65-4576-B6FB-282141F1EFFD}">
      <dgm:prSet/>
      <dgm:spPr/>
      <dgm:t>
        <a:bodyPr/>
        <a:lstStyle/>
        <a:p>
          <a:pPr algn="ctr" rtl="0"/>
          <a:r>
            <a:rPr lang="en-US"/>
            <a:t>Async streams</a:t>
          </a:r>
          <a:endParaRPr lang="en-US" dirty="0"/>
        </a:p>
      </dgm:t>
    </dgm:pt>
    <dgm:pt modelId="{DE79D012-F0C1-4DDA-B21A-3DB103B12829}" type="parTrans" cxnId="{3F3A636C-1741-438B-8309-9B368AFC1D75}">
      <dgm:prSet/>
      <dgm:spPr/>
      <dgm:t>
        <a:bodyPr/>
        <a:lstStyle/>
        <a:p>
          <a:endParaRPr lang="en-US"/>
        </a:p>
      </dgm:t>
    </dgm:pt>
    <dgm:pt modelId="{90EAF569-072E-46FD-9C6D-9AFAB86F8F29}" type="sibTrans" cxnId="{3F3A636C-1741-438B-8309-9B368AFC1D75}">
      <dgm:prSet/>
      <dgm:spPr/>
      <dgm:t>
        <a:bodyPr/>
        <a:lstStyle/>
        <a:p>
          <a:endParaRPr lang="en-US"/>
        </a:p>
      </dgm:t>
    </dgm:pt>
    <dgm:pt modelId="{7AC97591-41C4-47D7-BA28-061945FA4E07}">
      <dgm:prSet/>
      <dgm:spPr/>
      <dgm:t>
        <a:bodyPr/>
        <a:lstStyle/>
        <a:p>
          <a:pPr algn="ctr" rtl="0"/>
          <a:r>
            <a:rPr lang="en-US"/>
            <a:t>Enhanced using</a:t>
          </a:r>
          <a:endParaRPr lang="en-US" dirty="0"/>
        </a:p>
      </dgm:t>
    </dgm:pt>
    <dgm:pt modelId="{7B5C5BD8-C940-4C4A-9877-6C4E8006E3EA}" type="parTrans" cxnId="{1B303071-553B-4C13-BD59-1C5372A3A9FE}">
      <dgm:prSet/>
      <dgm:spPr/>
      <dgm:t>
        <a:bodyPr/>
        <a:lstStyle/>
        <a:p>
          <a:endParaRPr lang="en-US"/>
        </a:p>
      </dgm:t>
    </dgm:pt>
    <dgm:pt modelId="{31599908-9C76-4BFC-B7DB-10D18AA5D41C}" type="sibTrans" cxnId="{1B303071-553B-4C13-BD59-1C5372A3A9FE}">
      <dgm:prSet/>
      <dgm:spPr/>
      <dgm:t>
        <a:bodyPr/>
        <a:lstStyle/>
        <a:p>
          <a:endParaRPr lang="en-US"/>
        </a:p>
      </dgm:t>
    </dgm:pt>
    <dgm:pt modelId="{CC49E3B0-5F52-4E4D-B65A-BF4AF245FE6E}">
      <dgm:prSet/>
      <dgm:spPr/>
      <dgm:t>
        <a:bodyPr/>
        <a:lstStyle/>
        <a:p>
          <a:pPr algn="ctr" rtl="0"/>
          <a:r>
            <a:rPr lang="en-US"/>
            <a:t>Ranges</a:t>
          </a:r>
          <a:endParaRPr lang="en-US" dirty="0"/>
        </a:p>
      </dgm:t>
    </dgm:pt>
    <dgm:pt modelId="{8DF62F79-BCD1-4799-9897-6EE2D0ABDA5F}" type="parTrans" cxnId="{8769BC23-2117-40C0-B5D6-B4D053D8C21E}">
      <dgm:prSet/>
      <dgm:spPr/>
      <dgm:t>
        <a:bodyPr/>
        <a:lstStyle/>
        <a:p>
          <a:endParaRPr lang="en-US"/>
        </a:p>
      </dgm:t>
    </dgm:pt>
    <dgm:pt modelId="{BCB52CC4-EF58-42BD-8F4F-24F659BD8517}" type="sibTrans" cxnId="{8769BC23-2117-40C0-B5D6-B4D053D8C21E}">
      <dgm:prSet/>
      <dgm:spPr/>
      <dgm:t>
        <a:bodyPr/>
        <a:lstStyle/>
        <a:p>
          <a:endParaRPr lang="en-US"/>
        </a:p>
      </dgm:t>
    </dgm:pt>
    <dgm:pt modelId="{5175414D-5665-40F4-B10F-761DFB8F7BB9}">
      <dgm:prSet/>
      <dgm:spPr/>
      <dgm:t>
        <a:bodyPr/>
        <a:lstStyle/>
        <a:p>
          <a:pPr algn="ctr" rtl="0"/>
          <a:r>
            <a:rPr lang="en-US"/>
            <a:t>Null-coalescing Assignment</a:t>
          </a:r>
          <a:endParaRPr lang="en-US" dirty="0"/>
        </a:p>
      </dgm:t>
    </dgm:pt>
    <dgm:pt modelId="{0699363D-8112-4977-9529-93F7B30E3F5C}" type="parTrans" cxnId="{9D936763-C726-49E8-99A1-7F33BB17B734}">
      <dgm:prSet/>
      <dgm:spPr/>
      <dgm:t>
        <a:bodyPr/>
        <a:lstStyle/>
        <a:p>
          <a:endParaRPr lang="en-US"/>
        </a:p>
      </dgm:t>
    </dgm:pt>
    <dgm:pt modelId="{02B24070-C18D-4DB3-892B-1B881AA96E25}" type="sibTrans" cxnId="{9D936763-C726-49E8-99A1-7F33BB17B734}">
      <dgm:prSet/>
      <dgm:spPr/>
      <dgm:t>
        <a:bodyPr/>
        <a:lstStyle/>
        <a:p>
          <a:endParaRPr lang="en-US"/>
        </a:p>
      </dgm:t>
    </dgm:pt>
    <dgm:pt modelId="{579F0958-5111-45CA-B819-DFFA3334FBDF}">
      <dgm:prSet/>
      <dgm:spPr/>
      <dgm:t>
        <a:bodyPr/>
        <a:lstStyle/>
        <a:p>
          <a:pPr algn="ctr" rtl="0"/>
          <a:r>
            <a:rPr lang="en-US"/>
            <a:t>Alternative interpolated verbatim strings</a:t>
          </a:r>
          <a:endParaRPr lang="en-US" dirty="0"/>
        </a:p>
      </dgm:t>
    </dgm:pt>
    <dgm:pt modelId="{BDAA3DDC-F2C4-4735-A7E9-1A7DC935E252}" type="parTrans" cxnId="{01561753-1018-4658-8B82-CEF3BBC12E4B}">
      <dgm:prSet/>
      <dgm:spPr/>
      <dgm:t>
        <a:bodyPr/>
        <a:lstStyle/>
        <a:p>
          <a:endParaRPr lang="en-US"/>
        </a:p>
      </dgm:t>
    </dgm:pt>
    <dgm:pt modelId="{B7A799A8-FAFA-4E2B-9866-38A16B6DA91F}" type="sibTrans" cxnId="{01561753-1018-4658-8B82-CEF3BBC12E4B}">
      <dgm:prSet/>
      <dgm:spPr/>
      <dgm:t>
        <a:bodyPr/>
        <a:lstStyle/>
        <a:p>
          <a:endParaRPr lang="en-US"/>
        </a:p>
      </dgm:t>
    </dgm:pt>
    <dgm:pt modelId="{57281420-792C-4F08-BC0A-590D866182AF}">
      <dgm:prSet/>
      <dgm:spPr/>
      <dgm:t>
        <a:bodyPr/>
        <a:lstStyle/>
        <a:p>
          <a:pPr algn="ctr" rtl="0"/>
          <a:r>
            <a:rPr lang="en-US"/>
            <a:t>stackalloc in nested contexts</a:t>
          </a:r>
          <a:endParaRPr lang="en-US" dirty="0"/>
        </a:p>
      </dgm:t>
    </dgm:pt>
    <dgm:pt modelId="{FB4860E2-F3CB-47E2-A961-5BFCF8D864C9}" type="parTrans" cxnId="{AF2ACC2D-A2FE-4941-A7C2-F106FC79BBA3}">
      <dgm:prSet/>
      <dgm:spPr/>
      <dgm:t>
        <a:bodyPr/>
        <a:lstStyle/>
        <a:p>
          <a:endParaRPr lang="en-US"/>
        </a:p>
      </dgm:t>
    </dgm:pt>
    <dgm:pt modelId="{242DC403-6F7C-497E-B8E8-2B7D62972E6A}" type="sibTrans" cxnId="{AF2ACC2D-A2FE-4941-A7C2-F106FC79BBA3}">
      <dgm:prSet/>
      <dgm:spPr/>
      <dgm:t>
        <a:bodyPr/>
        <a:lstStyle/>
        <a:p>
          <a:endParaRPr lang="en-US"/>
        </a:p>
      </dgm:t>
    </dgm:pt>
    <dgm:pt modelId="{05BEDB6C-8DB9-4571-A7F9-90CFFE269107}">
      <dgm:prSet/>
      <dgm:spPr/>
      <dgm:t>
        <a:bodyPr/>
        <a:lstStyle/>
        <a:p>
          <a:pPr algn="ctr" rtl="0"/>
          <a:r>
            <a:rPr lang="en-US"/>
            <a:t>Unmanaged generic structs</a:t>
          </a:r>
          <a:endParaRPr lang="en-US" dirty="0"/>
        </a:p>
      </dgm:t>
    </dgm:pt>
    <dgm:pt modelId="{308341A8-6480-4523-91AA-AF30A87944C5}" type="parTrans" cxnId="{284C547D-00B0-4ABC-B214-27E6C73CB890}">
      <dgm:prSet/>
      <dgm:spPr/>
      <dgm:t>
        <a:bodyPr/>
        <a:lstStyle/>
        <a:p>
          <a:endParaRPr lang="en-US"/>
        </a:p>
      </dgm:t>
    </dgm:pt>
    <dgm:pt modelId="{EA6FA755-87C0-40A6-8FB0-65D9F3F6C3FA}" type="sibTrans" cxnId="{284C547D-00B0-4ABC-B214-27E6C73CB890}">
      <dgm:prSet/>
      <dgm:spPr/>
      <dgm:t>
        <a:bodyPr/>
        <a:lstStyle/>
        <a:p>
          <a:endParaRPr lang="en-US"/>
        </a:p>
      </dgm:t>
    </dgm:pt>
    <dgm:pt modelId="{41EDD315-1B8E-40EF-9B17-C729360681FC}">
      <dgm:prSet/>
      <dgm:spPr/>
      <dgm:t>
        <a:bodyPr/>
        <a:lstStyle/>
        <a:p>
          <a:pPr algn="ctr" rtl="0"/>
          <a:r>
            <a:rPr lang="en-US"/>
            <a:t>Static local functions</a:t>
          </a:r>
          <a:endParaRPr lang="en-US" dirty="0"/>
        </a:p>
      </dgm:t>
    </dgm:pt>
    <dgm:pt modelId="{D0991E54-0840-4061-90EB-0DB0AFB646A9}" type="parTrans" cxnId="{4067BB4B-12C1-447F-888E-59B8AC1AC2FE}">
      <dgm:prSet/>
      <dgm:spPr/>
      <dgm:t>
        <a:bodyPr/>
        <a:lstStyle/>
        <a:p>
          <a:endParaRPr lang="en-US"/>
        </a:p>
      </dgm:t>
    </dgm:pt>
    <dgm:pt modelId="{AE2103AB-70F0-4952-8AE4-6D422B897291}" type="sibTrans" cxnId="{4067BB4B-12C1-447F-888E-59B8AC1AC2FE}">
      <dgm:prSet/>
      <dgm:spPr/>
      <dgm:t>
        <a:bodyPr/>
        <a:lstStyle/>
        <a:p>
          <a:endParaRPr lang="en-US"/>
        </a:p>
      </dgm:t>
    </dgm:pt>
    <dgm:pt modelId="{B3ED8413-54E6-4A24-8934-667C72AFEC3C}">
      <dgm:prSet/>
      <dgm:spPr/>
      <dgm:t>
        <a:bodyPr/>
        <a:lstStyle/>
        <a:p>
          <a:pPr algn="ctr" rtl="0"/>
          <a:r>
            <a:rPr lang="en-US"/>
            <a:t>Readonly members</a:t>
          </a:r>
          <a:endParaRPr lang="en-US" dirty="0"/>
        </a:p>
      </dgm:t>
    </dgm:pt>
    <dgm:pt modelId="{8B70D689-F128-4D5B-9BA6-7A56F4697F00}" type="parTrans" cxnId="{616A2283-5A31-464E-A90F-A55D9F30BDA8}">
      <dgm:prSet/>
      <dgm:spPr/>
      <dgm:t>
        <a:bodyPr/>
        <a:lstStyle/>
        <a:p>
          <a:endParaRPr lang="en-US"/>
        </a:p>
      </dgm:t>
    </dgm:pt>
    <dgm:pt modelId="{1B6F8149-78C9-4CAD-BAD1-5B55F2C8B5EF}" type="sibTrans" cxnId="{616A2283-5A31-464E-A90F-A55D9F30BDA8}">
      <dgm:prSet/>
      <dgm:spPr/>
      <dgm:t>
        <a:bodyPr/>
        <a:lstStyle/>
        <a:p>
          <a:endParaRPr lang="en-US"/>
        </a:p>
      </dgm:t>
    </dgm:pt>
    <dgm:pt modelId="{D657B87C-0DF3-438A-975C-A037F2358278}" type="pres">
      <dgm:prSet presAssocID="{D168A497-3D3D-4106-9CDE-F9158F429487}" presName="diagram" presStyleCnt="0">
        <dgm:presLayoutVars>
          <dgm:dir/>
          <dgm:resizeHandles val="exact"/>
        </dgm:presLayoutVars>
      </dgm:prSet>
      <dgm:spPr/>
    </dgm:pt>
    <dgm:pt modelId="{E0B2027A-F7C8-411F-804F-23DDA100803B}" type="pres">
      <dgm:prSet presAssocID="{6867D4AE-3EA4-4E11-A37D-3EF655EE28F4}" presName="node" presStyleLbl="node1" presStyleIdx="0" presStyleCnt="12">
        <dgm:presLayoutVars>
          <dgm:bulletEnabled val="1"/>
        </dgm:presLayoutVars>
      </dgm:prSet>
      <dgm:spPr/>
    </dgm:pt>
    <dgm:pt modelId="{87E9684D-CE69-4D8C-B3CC-0AAF87747D60}" type="pres">
      <dgm:prSet presAssocID="{23D837C3-3882-4977-8399-C5BB50B52BDA}" presName="sibTrans" presStyleCnt="0"/>
      <dgm:spPr/>
    </dgm:pt>
    <dgm:pt modelId="{A132CC73-179D-4792-A889-05D6D41273D2}" type="pres">
      <dgm:prSet presAssocID="{A38BEEE7-2FC6-4D06-A304-B86CE8837EF7}" presName="node" presStyleLbl="node1" presStyleIdx="1" presStyleCnt="12">
        <dgm:presLayoutVars>
          <dgm:bulletEnabled val="1"/>
        </dgm:presLayoutVars>
      </dgm:prSet>
      <dgm:spPr/>
    </dgm:pt>
    <dgm:pt modelId="{A5AEBFC2-EAF7-4AA2-ABA4-EE2E882C7084}" type="pres">
      <dgm:prSet presAssocID="{72FD28C7-D14D-4C3B-87A6-E1D3B3D0BB82}" presName="sibTrans" presStyleCnt="0"/>
      <dgm:spPr/>
    </dgm:pt>
    <dgm:pt modelId="{C62E3773-B57B-4EE8-99F9-2256B62C404E}" type="pres">
      <dgm:prSet presAssocID="{2AA78BD3-38FE-49C0-9927-7A3A6AB0170B}" presName="node" presStyleLbl="node1" presStyleIdx="2" presStyleCnt="12">
        <dgm:presLayoutVars>
          <dgm:bulletEnabled val="1"/>
        </dgm:presLayoutVars>
      </dgm:prSet>
      <dgm:spPr/>
    </dgm:pt>
    <dgm:pt modelId="{E5007D07-93A8-4F0C-81A3-10C30584AAA5}" type="pres">
      <dgm:prSet presAssocID="{AF7A7F64-0AAF-4024-8438-64ED71597AAF}" presName="sibTrans" presStyleCnt="0"/>
      <dgm:spPr/>
    </dgm:pt>
    <dgm:pt modelId="{994A6BE3-7E6C-4B85-9424-867A2F3BABF3}" type="pres">
      <dgm:prSet presAssocID="{FAE594FC-3E65-4576-B6FB-282141F1EFFD}" presName="node" presStyleLbl="node1" presStyleIdx="3" presStyleCnt="12">
        <dgm:presLayoutVars>
          <dgm:bulletEnabled val="1"/>
        </dgm:presLayoutVars>
      </dgm:prSet>
      <dgm:spPr/>
    </dgm:pt>
    <dgm:pt modelId="{65EE3B8C-FE4D-4D51-9ED5-A0D2C376B204}" type="pres">
      <dgm:prSet presAssocID="{90EAF569-072E-46FD-9C6D-9AFAB86F8F29}" presName="sibTrans" presStyleCnt="0"/>
      <dgm:spPr/>
    </dgm:pt>
    <dgm:pt modelId="{8BF19C5D-E015-4C72-B11D-D089B780FC34}" type="pres">
      <dgm:prSet presAssocID="{7AC97591-41C4-47D7-BA28-061945FA4E07}" presName="node" presStyleLbl="node1" presStyleIdx="4" presStyleCnt="12">
        <dgm:presLayoutVars>
          <dgm:bulletEnabled val="1"/>
        </dgm:presLayoutVars>
      </dgm:prSet>
      <dgm:spPr/>
    </dgm:pt>
    <dgm:pt modelId="{C2C9FB69-3C9A-44B2-9615-B353E20B0919}" type="pres">
      <dgm:prSet presAssocID="{31599908-9C76-4BFC-B7DB-10D18AA5D41C}" presName="sibTrans" presStyleCnt="0"/>
      <dgm:spPr/>
    </dgm:pt>
    <dgm:pt modelId="{C3700B87-2619-4195-B77E-033BB6DE8986}" type="pres">
      <dgm:prSet presAssocID="{CC49E3B0-5F52-4E4D-B65A-BF4AF245FE6E}" presName="node" presStyleLbl="node1" presStyleIdx="5" presStyleCnt="12">
        <dgm:presLayoutVars>
          <dgm:bulletEnabled val="1"/>
        </dgm:presLayoutVars>
      </dgm:prSet>
      <dgm:spPr/>
    </dgm:pt>
    <dgm:pt modelId="{12A0E821-0E2F-4C33-8C7D-B67440833778}" type="pres">
      <dgm:prSet presAssocID="{BCB52CC4-EF58-42BD-8F4F-24F659BD8517}" presName="sibTrans" presStyleCnt="0"/>
      <dgm:spPr/>
    </dgm:pt>
    <dgm:pt modelId="{5F03B911-6A5F-42E0-A816-D87D54FC2CA1}" type="pres">
      <dgm:prSet presAssocID="{5175414D-5665-40F4-B10F-761DFB8F7BB9}" presName="node" presStyleLbl="node1" presStyleIdx="6" presStyleCnt="12">
        <dgm:presLayoutVars>
          <dgm:bulletEnabled val="1"/>
        </dgm:presLayoutVars>
      </dgm:prSet>
      <dgm:spPr/>
    </dgm:pt>
    <dgm:pt modelId="{4817854C-104A-4410-9051-3B3928554078}" type="pres">
      <dgm:prSet presAssocID="{02B24070-C18D-4DB3-892B-1B881AA96E25}" presName="sibTrans" presStyleCnt="0"/>
      <dgm:spPr/>
    </dgm:pt>
    <dgm:pt modelId="{8A5D3AF8-FC24-420C-902C-D4E313EA4CFE}" type="pres">
      <dgm:prSet presAssocID="{579F0958-5111-45CA-B819-DFFA3334FBDF}" presName="node" presStyleLbl="node1" presStyleIdx="7" presStyleCnt="12">
        <dgm:presLayoutVars>
          <dgm:bulletEnabled val="1"/>
        </dgm:presLayoutVars>
      </dgm:prSet>
      <dgm:spPr/>
    </dgm:pt>
    <dgm:pt modelId="{F063EFFC-8CA7-4F6F-B7C4-012B5125D985}" type="pres">
      <dgm:prSet presAssocID="{B7A799A8-FAFA-4E2B-9866-38A16B6DA91F}" presName="sibTrans" presStyleCnt="0"/>
      <dgm:spPr/>
    </dgm:pt>
    <dgm:pt modelId="{BA64D1E9-3248-4CB2-8E60-FF3AD586807F}" type="pres">
      <dgm:prSet presAssocID="{57281420-792C-4F08-BC0A-590D866182AF}" presName="node" presStyleLbl="node1" presStyleIdx="8" presStyleCnt="12">
        <dgm:presLayoutVars>
          <dgm:bulletEnabled val="1"/>
        </dgm:presLayoutVars>
      </dgm:prSet>
      <dgm:spPr/>
    </dgm:pt>
    <dgm:pt modelId="{6ACE9E62-542D-41A4-8A2B-E3743F7F0AAA}" type="pres">
      <dgm:prSet presAssocID="{242DC403-6F7C-497E-B8E8-2B7D62972E6A}" presName="sibTrans" presStyleCnt="0"/>
      <dgm:spPr/>
    </dgm:pt>
    <dgm:pt modelId="{7AE1B845-2263-4729-A3A0-8B9C40CB1DB6}" type="pres">
      <dgm:prSet presAssocID="{05BEDB6C-8DB9-4571-A7F9-90CFFE269107}" presName="node" presStyleLbl="node1" presStyleIdx="9" presStyleCnt="12">
        <dgm:presLayoutVars>
          <dgm:bulletEnabled val="1"/>
        </dgm:presLayoutVars>
      </dgm:prSet>
      <dgm:spPr/>
    </dgm:pt>
    <dgm:pt modelId="{A9F63C65-62BC-4C65-91F4-5CDEADF6B479}" type="pres">
      <dgm:prSet presAssocID="{EA6FA755-87C0-40A6-8FB0-65D9F3F6C3FA}" presName="sibTrans" presStyleCnt="0"/>
      <dgm:spPr/>
    </dgm:pt>
    <dgm:pt modelId="{3D88972C-A1AD-43B7-AE6A-F4DFCAB38BA8}" type="pres">
      <dgm:prSet presAssocID="{41EDD315-1B8E-40EF-9B17-C729360681FC}" presName="node" presStyleLbl="node1" presStyleIdx="10" presStyleCnt="12">
        <dgm:presLayoutVars>
          <dgm:bulletEnabled val="1"/>
        </dgm:presLayoutVars>
      </dgm:prSet>
      <dgm:spPr/>
    </dgm:pt>
    <dgm:pt modelId="{DC578E02-4E1B-432B-871C-0723D77FD90E}" type="pres">
      <dgm:prSet presAssocID="{AE2103AB-70F0-4952-8AE4-6D422B897291}" presName="sibTrans" presStyleCnt="0"/>
      <dgm:spPr/>
    </dgm:pt>
    <dgm:pt modelId="{A5834D2C-6374-4157-9E92-5D9A50DBD882}" type="pres">
      <dgm:prSet presAssocID="{B3ED8413-54E6-4A24-8934-667C72AFEC3C}" presName="node" presStyleLbl="node1" presStyleIdx="11" presStyleCnt="12">
        <dgm:presLayoutVars>
          <dgm:bulletEnabled val="1"/>
        </dgm:presLayoutVars>
      </dgm:prSet>
      <dgm:spPr/>
    </dgm:pt>
  </dgm:ptLst>
  <dgm:cxnLst>
    <dgm:cxn modelId="{F328F209-C052-448F-BF47-E3E61EAAF1AA}" type="presOf" srcId="{57281420-792C-4F08-BC0A-590D866182AF}" destId="{BA64D1E9-3248-4CB2-8E60-FF3AD586807F}" srcOrd="0" destOrd="0" presId="urn:microsoft.com/office/officeart/2005/8/layout/default"/>
    <dgm:cxn modelId="{F6C94F11-ACD4-4A08-A871-4B6E8D1253C7}" srcId="{D168A497-3D3D-4106-9CDE-F9158F429487}" destId="{A38BEEE7-2FC6-4D06-A304-B86CE8837EF7}" srcOrd="1" destOrd="0" parTransId="{D8D28E32-56ED-4007-A1EF-8BBF03C94797}" sibTransId="{72FD28C7-D14D-4C3B-87A6-E1D3B3D0BB82}"/>
    <dgm:cxn modelId="{37A52521-95BE-48E5-B290-4DDB5B78A20A}" type="presOf" srcId="{FAE594FC-3E65-4576-B6FB-282141F1EFFD}" destId="{994A6BE3-7E6C-4B85-9424-867A2F3BABF3}" srcOrd="0" destOrd="0" presId="urn:microsoft.com/office/officeart/2005/8/layout/default"/>
    <dgm:cxn modelId="{09204B21-3D6C-4593-8CB2-1B39570F55D7}" srcId="{D168A497-3D3D-4106-9CDE-F9158F429487}" destId="{6867D4AE-3EA4-4E11-A37D-3EF655EE28F4}" srcOrd="0" destOrd="0" parTransId="{E8342A14-34BC-45F5-B4C2-51CC120A574F}" sibTransId="{23D837C3-3882-4977-8399-C5BB50B52BDA}"/>
    <dgm:cxn modelId="{DB742B23-E997-453B-BC00-5EDCB00B00E2}" type="presOf" srcId="{5175414D-5665-40F4-B10F-761DFB8F7BB9}" destId="{5F03B911-6A5F-42E0-A816-D87D54FC2CA1}" srcOrd="0" destOrd="0" presId="urn:microsoft.com/office/officeart/2005/8/layout/default"/>
    <dgm:cxn modelId="{8769BC23-2117-40C0-B5D6-B4D053D8C21E}" srcId="{D168A497-3D3D-4106-9CDE-F9158F429487}" destId="{CC49E3B0-5F52-4E4D-B65A-BF4AF245FE6E}" srcOrd="5" destOrd="0" parTransId="{8DF62F79-BCD1-4799-9897-6EE2D0ABDA5F}" sibTransId="{BCB52CC4-EF58-42BD-8F4F-24F659BD8517}"/>
    <dgm:cxn modelId="{AF2ACC2D-A2FE-4941-A7C2-F106FC79BBA3}" srcId="{D168A497-3D3D-4106-9CDE-F9158F429487}" destId="{57281420-792C-4F08-BC0A-590D866182AF}" srcOrd="8" destOrd="0" parTransId="{FB4860E2-F3CB-47E2-A961-5BFCF8D864C9}" sibTransId="{242DC403-6F7C-497E-B8E8-2B7D62972E6A}"/>
    <dgm:cxn modelId="{2B8BCA34-8104-4F7B-98BC-4D08832580F9}" type="presOf" srcId="{41EDD315-1B8E-40EF-9B17-C729360681FC}" destId="{3D88972C-A1AD-43B7-AE6A-F4DFCAB38BA8}" srcOrd="0" destOrd="0" presId="urn:microsoft.com/office/officeart/2005/8/layout/default"/>
    <dgm:cxn modelId="{9D936763-C726-49E8-99A1-7F33BB17B734}" srcId="{D168A497-3D3D-4106-9CDE-F9158F429487}" destId="{5175414D-5665-40F4-B10F-761DFB8F7BB9}" srcOrd="6" destOrd="0" parTransId="{0699363D-8112-4977-9529-93F7B30E3F5C}" sibTransId="{02B24070-C18D-4DB3-892B-1B881AA96E25}"/>
    <dgm:cxn modelId="{15F15267-9149-4DEE-9E7F-C6241365A2C2}" type="presOf" srcId="{A38BEEE7-2FC6-4D06-A304-B86CE8837EF7}" destId="{A132CC73-179D-4792-A889-05D6D41273D2}" srcOrd="0" destOrd="0" presId="urn:microsoft.com/office/officeart/2005/8/layout/default"/>
    <dgm:cxn modelId="{3385D867-01E7-4430-95F3-EBFB0871A907}" type="presOf" srcId="{CC49E3B0-5F52-4E4D-B65A-BF4AF245FE6E}" destId="{C3700B87-2619-4195-B77E-033BB6DE8986}" srcOrd="0" destOrd="0" presId="urn:microsoft.com/office/officeart/2005/8/layout/default"/>
    <dgm:cxn modelId="{4A444068-5ED8-4B80-8BE1-88026262C4C8}" type="presOf" srcId="{7AC97591-41C4-47D7-BA28-061945FA4E07}" destId="{8BF19C5D-E015-4C72-B11D-D089B780FC34}" srcOrd="0" destOrd="0" presId="urn:microsoft.com/office/officeart/2005/8/layout/default"/>
    <dgm:cxn modelId="{4067BB4B-12C1-447F-888E-59B8AC1AC2FE}" srcId="{D168A497-3D3D-4106-9CDE-F9158F429487}" destId="{41EDD315-1B8E-40EF-9B17-C729360681FC}" srcOrd="10" destOrd="0" parTransId="{D0991E54-0840-4061-90EB-0DB0AFB646A9}" sibTransId="{AE2103AB-70F0-4952-8AE4-6D422B897291}"/>
    <dgm:cxn modelId="{3F3A636C-1741-438B-8309-9B368AFC1D75}" srcId="{D168A497-3D3D-4106-9CDE-F9158F429487}" destId="{FAE594FC-3E65-4576-B6FB-282141F1EFFD}" srcOrd="3" destOrd="0" parTransId="{DE79D012-F0C1-4DDA-B21A-3DB103B12829}" sibTransId="{90EAF569-072E-46FD-9C6D-9AFAB86F8F29}"/>
    <dgm:cxn modelId="{1B303071-553B-4C13-BD59-1C5372A3A9FE}" srcId="{D168A497-3D3D-4106-9CDE-F9158F429487}" destId="{7AC97591-41C4-47D7-BA28-061945FA4E07}" srcOrd="4" destOrd="0" parTransId="{7B5C5BD8-C940-4C4A-9877-6C4E8006E3EA}" sibTransId="{31599908-9C76-4BFC-B7DB-10D18AA5D41C}"/>
    <dgm:cxn modelId="{01561753-1018-4658-8B82-CEF3BBC12E4B}" srcId="{D168A497-3D3D-4106-9CDE-F9158F429487}" destId="{579F0958-5111-45CA-B819-DFFA3334FBDF}" srcOrd="7" destOrd="0" parTransId="{BDAA3DDC-F2C4-4735-A7E9-1A7DC935E252}" sibTransId="{B7A799A8-FAFA-4E2B-9866-38A16B6DA91F}"/>
    <dgm:cxn modelId="{284C547D-00B0-4ABC-B214-27E6C73CB890}" srcId="{D168A497-3D3D-4106-9CDE-F9158F429487}" destId="{05BEDB6C-8DB9-4571-A7F9-90CFFE269107}" srcOrd="9" destOrd="0" parTransId="{308341A8-6480-4523-91AA-AF30A87944C5}" sibTransId="{EA6FA755-87C0-40A6-8FB0-65D9F3F6C3FA}"/>
    <dgm:cxn modelId="{616A2283-5A31-464E-A90F-A55D9F30BDA8}" srcId="{D168A497-3D3D-4106-9CDE-F9158F429487}" destId="{B3ED8413-54E6-4A24-8934-667C72AFEC3C}" srcOrd="11" destOrd="0" parTransId="{8B70D689-F128-4D5B-9BA6-7A56F4697F00}" sibTransId="{1B6F8149-78C9-4CAD-BAD1-5B55F2C8B5EF}"/>
    <dgm:cxn modelId="{00A49F95-CE18-42F9-A5AD-6F1F766FB1FF}" type="presOf" srcId="{05BEDB6C-8DB9-4571-A7F9-90CFFE269107}" destId="{7AE1B845-2263-4729-A3A0-8B9C40CB1DB6}" srcOrd="0" destOrd="0" presId="urn:microsoft.com/office/officeart/2005/8/layout/default"/>
    <dgm:cxn modelId="{C31E15B8-5142-4827-A49B-A62F8DFC3577}" type="presOf" srcId="{6867D4AE-3EA4-4E11-A37D-3EF655EE28F4}" destId="{E0B2027A-F7C8-411F-804F-23DDA100803B}" srcOrd="0" destOrd="0" presId="urn:microsoft.com/office/officeart/2005/8/layout/default"/>
    <dgm:cxn modelId="{2D2FC3BD-EBC7-49BE-BD68-251A12872968}" srcId="{D168A497-3D3D-4106-9CDE-F9158F429487}" destId="{2AA78BD3-38FE-49C0-9927-7A3A6AB0170B}" srcOrd="2" destOrd="0" parTransId="{C925B8DF-CAE7-4C57-AF51-77B0E24C51B1}" sibTransId="{AF7A7F64-0AAF-4024-8438-64ED71597AAF}"/>
    <dgm:cxn modelId="{76290CBE-0354-483B-9692-B77B50D2D412}" type="presOf" srcId="{579F0958-5111-45CA-B819-DFFA3334FBDF}" destId="{8A5D3AF8-FC24-420C-902C-D4E313EA4CFE}" srcOrd="0" destOrd="0" presId="urn:microsoft.com/office/officeart/2005/8/layout/default"/>
    <dgm:cxn modelId="{D4548BE5-C570-4E4F-B5E1-D5A440C3031B}" type="presOf" srcId="{2AA78BD3-38FE-49C0-9927-7A3A6AB0170B}" destId="{C62E3773-B57B-4EE8-99F9-2256B62C404E}" srcOrd="0" destOrd="0" presId="urn:microsoft.com/office/officeart/2005/8/layout/default"/>
    <dgm:cxn modelId="{7E71AEF0-3DF4-4DE7-ABE8-0C6DA811317D}" type="presOf" srcId="{D168A497-3D3D-4106-9CDE-F9158F429487}" destId="{D657B87C-0DF3-438A-975C-A037F2358278}" srcOrd="0" destOrd="0" presId="urn:microsoft.com/office/officeart/2005/8/layout/default"/>
    <dgm:cxn modelId="{CBBF31F2-BB2E-43D8-B54B-D6E46AAF1250}" type="presOf" srcId="{B3ED8413-54E6-4A24-8934-667C72AFEC3C}" destId="{A5834D2C-6374-4157-9E92-5D9A50DBD882}" srcOrd="0" destOrd="0" presId="urn:microsoft.com/office/officeart/2005/8/layout/default"/>
    <dgm:cxn modelId="{A6395692-6665-4B10-9164-576704D80C86}" type="presParOf" srcId="{D657B87C-0DF3-438A-975C-A037F2358278}" destId="{E0B2027A-F7C8-411F-804F-23DDA100803B}" srcOrd="0" destOrd="0" presId="urn:microsoft.com/office/officeart/2005/8/layout/default"/>
    <dgm:cxn modelId="{4788952D-9892-44D4-B144-C9ABB05E3CA2}" type="presParOf" srcId="{D657B87C-0DF3-438A-975C-A037F2358278}" destId="{87E9684D-CE69-4D8C-B3CC-0AAF87747D60}" srcOrd="1" destOrd="0" presId="urn:microsoft.com/office/officeart/2005/8/layout/default"/>
    <dgm:cxn modelId="{6D8A5928-48D6-4936-BBFE-F3DE92EF7CE1}" type="presParOf" srcId="{D657B87C-0DF3-438A-975C-A037F2358278}" destId="{A132CC73-179D-4792-A889-05D6D41273D2}" srcOrd="2" destOrd="0" presId="urn:microsoft.com/office/officeart/2005/8/layout/default"/>
    <dgm:cxn modelId="{C4575B99-C34C-4140-BAF3-5250E0349E42}" type="presParOf" srcId="{D657B87C-0DF3-438A-975C-A037F2358278}" destId="{A5AEBFC2-EAF7-4AA2-ABA4-EE2E882C7084}" srcOrd="3" destOrd="0" presId="urn:microsoft.com/office/officeart/2005/8/layout/default"/>
    <dgm:cxn modelId="{4AEF78CD-31A9-4911-9AD3-220855669BCF}" type="presParOf" srcId="{D657B87C-0DF3-438A-975C-A037F2358278}" destId="{C62E3773-B57B-4EE8-99F9-2256B62C404E}" srcOrd="4" destOrd="0" presId="urn:microsoft.com/office/officeart/2005/8/layout/default"/>
    <dgm:cxn modelId="{038E94A8-A631-41AA-91E1-DEB98AF2BBDF}" type="presParOf" srcId="{D657B87C-0DF3-438A-975C-A037F2358278}" destId="{E5007D07-93A8-4F0C-81A3-10C30584AAA5}" srcOrd="5" destOrd="0" presId="urn:microsoft.com/office/officeart/2005/8/layout/default"/>
    <dgm:cxn modelId="{4F68130D-D523-4012-9E66-85CDFBAC1C6D}" type="presParOf" srcId="{D657B87C-0DF3-438A-975C-A037F2358278}" destId="{994A6BE3-7E6C-4B85-9424-867A2F3BABF3}" srcOrd="6" destOrd="0" presId="urn:microsoft.com/office/officeart/2005/8/layout/default"/>
    <dgm:cxn modelId="{ABA7A7FE-68B1-40DF-9CEC-A5B24BF0092E}" type="presParOf" srcId="{D657B87C-0DF3-438A-975C-A037F2358278}" destId="{65EE3B8C-FE4D-4D51-9ED5-A0D2C376B204}" srcOrd="7" destOrd="0" presId="urn:microsoft.com/office/officeart/2005/8/layout/default"/>
    <dgm:cxn modelId="{D258BD08-D89B-41E3-BDB3-9F19D5BC7645}" type="presParOf" srcId="{D657B87C-0DF3-438A-975C-A037F2358278}" destId="{8BF19C5D-E015-4C72-B11D-D089B780FC34}" srcOrd="8" destOrd="0" presId="urn:microsoft.com/office/officeart/2005/8/layout/default"/>
    <dgm:cxn modelId="{244B2F6C-FDB0-4592-ACB1-C22956860DCE}" type="presParOf" srcId="{D657B87C-0DF3-438A-975C-A037F2358278}" destId="{C2C9FB69-3C9A-44B2-9615-B353E20B0919}" srcOrd="9" destOrd="0" presId="urn:microsoft.com/office/officeart/2005/8/layout/default"/>
    <dgm:cxn modelId="{6ECA9098-40DF-4AE6-8B42-8D2F4F24320E}" type="presParOf" srcId="{D657B87C-0DF3-438A-975C-A037F2358278}" destId="{C3700B87-2619-4195-B77E-033BB6DE8986}" srcOrd="10" destOrd="0" presId="urn:microsoft.com/office/officeart/2005/8/layout/default"/>
    <dgm:cxn modelId="{65F43EB6-EB9D-4DF2-A7FA-55EC2468DE38}" type="presParOf" srcId="{D657B87C-0DF3-438A-975C-A037F2358278}" destId="{12A0E821-0E2F-4C33-8C7D-B67440833778}" srcOrd="11" destOrd="0" presId="urn:microsoft.com/office/officeart/2005/8/layout/default"/>
    <dgm:cxn modelId="{4DFC25D2-E836-4B2A-B19A-F0A7202DE754}" type="presParOf" srcId="{D657B87C-0DF3-438A-975C-A037F2358278}" destId="{5F03B911-6A5F-42E0-A816-D87D54FC2CA1}" srcOrd="12" destOrd="0" presId="urn:microsoft.com/office/officeart/2005/8/layout/default"/>
    <dgm:cxn modelId="{DC60F73E-FD75-4820-9CDA-DE38EFE5732C}" type="presParOf" srcId="{D657B87C-0DF3-438A-975C-A037F2358278}" destId="{4817854C-104A-4410-9051-3B3928554078}" srcOrd="13" destOrd="0" presId="urn:microsoft.com/office/officeart/2005/8/layout/default"/>
    <dgm:cxn modelId="{754A390D-2934-4C48-8705-B573CD6C9B01}" type="presParOf" srcId="{D657B87C-0DF3-438A-975C-A037F2358278}" destId="{8A5D3AF8-FC24-420C-902C-D4E313EA4CFE}" srcOrd="14" destOrd="0" presId="urn:microsoft.com/office/officeart/2005/8/layout/default"/>
    <dgm:cxn modelId="{70FE3BC5-4169-40EC-80D7-E08C08E24580}" type="presParOf" srcId="{D657B87C-0DF3-438A-975C-A037F2358278}" destId="{F063EFFC-8CA7-4F6F-B7C4-012B5125D985}" srcOrd="15" destOrd="0" presId="urn:microsoft.com/office/officeart/2005/8/layout/default"/>
    <dgm:cxn modelId="{CB1EC4FE-0150-4DC9-B82D-448D154C28A0}" type="presParOf" srcId="{D657B87C-0DF3-438A-975C-A037F2358278}" destId="{BA64D1E9-3248-4CB2-8E60-FF3AD586807F}" srcOrd="16" destOrd="0" presId="urn:microsoft.com/office/officeart/2005/8/layout/default"/>
    <dgm:cxn modelId="{986D8D6A-349C-4524-904D-BF625FF30C84}" type="presParOf" srcId="{D657B87C-0DF3-438A-975C-A037F2358278}" destId="{6ACE9E62-542D-41A4-8A2B-E3743F7F0AAA}" srcOrd="17" destOrd="0" presId="urn:microsoft.com/office/officeart/2005/8/layout/default"/>
    <dgm:cxn modelId="{7ACF226C-C5E2-4F5C-AA01-D0038582059C}" type="presParOf" srcId="{D657B87C-0DF3-438A-975C-A037F2358278}" destId="{7AE1B845-2263-4729-A3A0-8B9C40CB1DB6}" srcOrd="18" destOrd="0" presId="urn:microsoft.com/office/officeart/2005/8/layout/default"/>
    <dgm:cxn modelId="{43E5CE5B-6840-4056-B345-DC3760CF2D34}" type="presParOf" srcId="{D657B87C-0DF3-438A-975C-A037F2358278}" destId="{A9F63C65-62BC-4C65-91F4-5CDEADF6B479}" srcOrd="19" destOrd="0" presId="urn:microsoft.com/office/officeart/2005/8/layout/default"/>
    <dgm:cxn modelId="{61181E10-659D-453B-B2C8-B1146BB9F847}" type="presParOf" srcId="{D657B87C-0DF3-438A-975C-A037F2358278}" destId="{3D88972C-A1AD-43B7-AE6A-F4DFCAB38BA8}" srcOrd="20" destOrd="0" presId="urn:microsoft.com/office/officeart/2005/8/layout/default"/>
    <dgm:cxn modelId="{30C549A0-1505-478B-9E1B-42D27F2C65BF}" type="presParOf" srcId="{D657B87C-0DF3-438A-975C-A037F2358278}" destId="{DC578E02-4E1B-432B-871C-0723D77FD90E}" srcOrd="21" destOrd="0" presId="urn:microsoft.com/office/officeart/2005/8/layout/default"/>
    <dgm:cxn modelId="{3EBB3BE8-26D3-4FD2-A9EC-C3745871B1AB}" type="presParOf" srcId="{D657B87C-0DF3-438A-975C-A037F2358278}" destId="{A5834D2C-6374-4157-9E92-5D9A50DBD882}"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D979DB6-C5D7-49AC-8950-FDED135FAD74}"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265AD59B-EC54-4C78-9ECC-FDC765D00BF4}">
      <dgm:prSet/>
      <dgm:spPr/>
      <dgm:t>
        <a:bodyPr/>
        <a:lstStyle/>
        <a:p>
          <a:pPr algn="ctr" rtl="0"/>
          <a:r>
            <a:rPr lang="en-US"/>
            <a:t>Generics</a:t>
          </a:r>
        </a:p>
      </dgm:t>
    </dgm:pt>
    <dgm:pt modelId="{3364A853-7F21-44D5-9990-4C42C6E8A85D}" type="parTrans" cxnId="{F739814E-1983-41F3-9F96-4FCC239A84F2}">
      <dgm:prSet/>
      <dgm:spPr/>
      <dgm:t>
        <a:bodyPr/>
        <a:lstStyle/>
        <a:p>
          <a:pPr algn="ctr"/>
          <a:endParaRPr lang="en-US"/>
        </a:p>
      </dgm:t>
    </dgm:pt>
    <dgm:pt modelId="{6C7B5CF9-9B8E-4238-9305-970C86CF5893}" type="sibTrans" cxnId="{F739814E-1983-41F3-9F96-4FCC239A84F2}">
      <dgm:prSet/>
      <dgm:spPr/>
      <dgm:t>
        <a:bodyPr/>
        <a:lstStyle/>
        <a:p>
          <a:pPr algn="ctr"/>
          <a:endParaRPr lang="en-US"/>
        </a:p>
      </dgm:t>
    </dgm:pt>
    <dgm:pt modelId="{FECBAA37-2C2D-4D1B-9BD2-78FF517087EA}">
      <dgm:prSet/>
      <dgm:spPr/>
      <dgm:t>
        <a:bodyPr/>
        <a:lstStyle/>
        <a:p>
          <a:pPr algn="ctr" rtl="0"/>
          <a:r>
            <a:rPr lang="en-US"/>
            <a:t>Partial types</a:t>
          </a:r>
        </a:p>
      </dgm:t>
    </dgm:pt>
    <dgm:pt modelId="{7C0FFA76-C7EC-4826-B74C-CF790F7823E2}" type="parTrans" cxnId="{1AE49D77-425D-42E3-8BF6-DA036FB8ECE3}">
      <dgm:prSet/>
      <dgm:spPr/>
      <dgm:t>
        <a:bodyPr/>
        <a:lstStyle/>
        <a:p>
          <a:pPr algn="ctr"/>
          <a:endParaRPr lang="en-US"/>
        </a:p>
      </dgm:t>
    </dgm:pt>
    <dgm:pt modelId="{1D8C99D3-8E90-4C5E-AC10-ACBAFFE9ABF1}" type="sibTrans" cxnId="{1AE49D77-425D-42E3-8BF6-DA036FB8ECE3}">
      <dgm:prSet/>
      <dgm:spPr/>
      <dgm:t>
        <a:bodyPr/>
        <a:lstStyle/>
        <a:p>
          <a:pPr algn="ctr"/>
          <a:endParaRPr lang="en-US"/>
        </a:p>
      </dgm:t>
    </dgm:pt>
    <dgm:pt modelId="{06ECAB57-A7A3-4E74-AAA4-90ABFED40746}">
      <dgm:prSet/>
      <dgm:spPr/>
      <dgm:t>
        <a:bodyPr/>
        <a:lstStyle/>
        <a:p>
          <a:pPr algn="ctr" rtl="0"/>
          <a:r>
            <a:rPr lang="en-US"/>
            <a:t>Anonymous methods</a:t>
          </a:r>
        </a:p>
      </dgm:t>
    </dgm:pt>
    <dgm:pt modelId="{32F938C2-B997-4185-90C4-7EC5901BC8F3}" type="parTrans" cxnId="{623B4323-0F5C-4F14-AF75-3EC9220C822A}">
      <dgm:prSet/>
      <dgm:spPr/>
      <dgm:t>
        <a:bodyPr/>
        <a:lstStyle/>
        <a:p>
          <a:pPr algn="ctr"/>
          <a:endParaRPr lang="en-US"/>
        </a:p>
      </dgm:t>
    </dgm:pt>
    <dgm:pt modelId="{CEBA512E-8CEE-4E70-9A8F-9E9575A1B9F6}" type="sibTrans" cxnId="{623B4323-0F5C-4F14-AF75-3EC9220C822A}">
      <dgm:prSet/>
      <dgm:spPr/>
      <dgm:t>
        <a:bodyPr/>
        <a:lstStyle/>
        <a:p>
          <a:pPr algn="ctr"/>
          <a:endParaRPr lang="en-US"/>
        </a:p>
      </dgm:t>
    </dgm:pt>
    <dgm:pt modelId="{2C111458-147A-4ED4-8CC0-A29A73AA32AB}">
      <dgm:prSet/>
      <dgm:spPr/>
      <dgm:t>
        <a:bodyPr/>
        <a:lstStyle/>
        <a:p>
          <a:pPr algn="ctr" rtl="0"/>
          <a:r>
            <a:rPr lang="en-US"/>
            <a:t>Iterators</a:t>
          </a:r>
        </a:p>
      </dgm:t>
    </dgm:pt>
    <dgm:pt modelId="{F3690FB8-B3C7-4A07-A660-D79ACF9600E6}" type="parTrans" cxnId="{0BAEB374-3802-4A26-AFCC-B10A8B50DDEF}">
      <dgm:prSet/>
      <dgm:spPr/>
      <dgm:t>
        <a:bodyPr/>
        <a:lstStyle/>
        <a:p>
          <a:pPr algn="ctr"/>
          <a:endParaRPr lang="en-US"/>
        </a:p>
      </dgm:t>
    </dgm:pt>
    <dgm:pt modelId="{BF9E708E-E37B-422F-8D79-5F898AC42F38}" type="sibTrans" cxnId="{0BAEB374-3802-4A26-AFCC-B10A8B50DDEF}">
      <dgm:prSet/>
      <dgm:spPr/>
      <dgm:t>
        <a:bodyPr/>
        <a:lstStyle/>
        <a:p>
          <a:pPr algn="ctr"/>
          <a:endParaRPr lang="en-US"/>
        </a:p>
      </dgm:t>
    </dgm:pt>
    <dgm:pt modelId="{D19E4A16-BE84-4D6F-A485-472D9568815B}">
      <dgm:prSet/>
      <dgm:spPr/>
      <dgm:t>
        <a:bodyPr/>
        <a:lstStyle/>
        <a:p>
          <a:pPr algn="ctr" rtl="0"/>
          <a:r>
            <a:rPr lang="en-US"/>
            <a:t>Nullable types</a:t>
          </a:r>
        </a:p>
      </dgm:t>
    </dgm:pt>
    <dgm:pt modelId="{7C57B4B5-A4FC-4D90-BFDE-038BE5AF110D}" type="parTrans" cxnId="{044503BC-5E7C-4439-AD10-CCB27FC22FE5}">
      <dgm:prSet/>
      <dgm:spPr/>
      <dgm:t>
        <a:bodyPr/>
        <a:lstStyle/>
        <a:p>
          <a:pPr algn="ctr"/>
          <a:endParaRPr lang="en-US"/>
        </a:p>
      </dgm:t>
    </dgm:pt>
    <dgm:pt modelId="{D8751D06-E299-4053-9C19-FC262E03156F}" type="sibTrans" cxnId="{044503BC-5E7C-4439-AD10-CCB27FC22FE5}">
      <dgm:prSet/>
      <dgm:spPr/>
      <dgm:t>
        <a:bodyPr/>
        <a:lstStyle/>
        <a:p>
          <a:pPr algn="ctr"/>
          <a:endParaRPr lang="en-US"/>
        </a:p>
      </dgm:t>
    </dgm:pt>
    <dgm:pt modelId="{75FB42F8-98BB-4265-AB50-445C04761AF5}">
      <dgm:prSet/>
      <dgm:spPr/>
      <dgm:t>
        <a:bodyPr/>
        <a:lstStyle/>
        <a:p>
          <a:pPr algn="ctr" rtl="0"/>
          <a:r>
            <a:rPr lang="en-US"/>
            <a:t>Getter/setter separate accessibility</a:t>
          </a:r>
        </a:p>
      </dgm:t>
    </dgm:pt>
    <dgm:pt modelId="{389EB45D-A0A2-45F8-BE75-378713FD98DC}" type="parTrans" cxnId="{A445854F-7406-4448-AAB5-28948E301B51}">
      <dgm:prSet/>
      <dgm:spPr/>
      <dgm:t>
        <a:bodyPr/>
        <a:lstStyle/>
        <a:p>
          <a:pPr algn="ctr"/>
          <a:endParaRPr lang="en-US"/>
        </a:p>
      </dgm:t>
    </dgm:pt>
    <dgm:pt modelId="{B76E56B1-85F2-4FC6-A8A2-7012BA625384}" type="sibTrans" cxnId="{A445854F-7406-4448-AAB5-28948E301B51}">
      <dgm:prSet/>
      <dgm:spPr/>
      <dgm:t>
        <a:bodyPr/>
        <a:lstStyle/>
        <a:p>
          <a:pPr algn="ctr"/>
          <a:endParaRPr lang="en-US"/>
        </a:p>
      </dgm:t>
    </dgm:pt>
    <dgm:pt modelId="{53ED6703-BA29-4D4C-A604-9D4B470ED79E}">
      <dgm:prSet/>
      <dgm:spPr/>
      <dgm:t>
        <a:bodyPr/>
        <a:lstStyle/>
        <a:p>
          <a:pPr algn="ctr" rtl="0"/>
          <a:r>
            <a:rPr lang="en-US"/>
            <a:t>Method group conversions (delegates)</a:t>
          </a:r>
        </a:p>
      </dgm:t>
    </dgm:pt>
    <dgm:pt modelId="{67E41342-5287-4287-A206-D1852C65F8C5}" type="parTrans" cxnId="{3D02B957-8B3C-45EC-9596-D0C9504A2CB1}">
      <dgm:prSet/>
      <dgm:spPr/>
      <dgm:t>
        <a:bodyPr/>
        <a:lstStyle/>
        <a:p>
          <a:pPr algn="ctr"/>
          <a:endParaRPr lang="en-US"/>
        </a:p>
      </dgm:t>
    </dgm:pt>
    <dgm:pt modelId="{7A99D132-EBD7-4E4F-B070-396332D8CBE5}" type="sibTrans" cxnId="{3D02B957-8B3C-45EC-9596-D0C9504A2CB1}">
      <dgm:prSet/>
      <dgm:spPr/>
      <dgm:t>
        <a:bodyPr/>
        <a:lstStyle/>
        <a:p>
          <a:pPr algn="ctr"/>
          <a:endParaRPr lang="en-US"/>
        </a:p>
      </dgm:t>
    </dgm:pt>
    <dgm:pt modelId="{14817C85-B93B-4201-9AFA-494D3CCBFBC3}">
      <dgm:prSet/>
      <dgm:spPr/>
      <dgm:t>
        <a:bodyPr/>
        <a:lstStyle/>
        <a:p>
          <a:pPr algn="ctr" rtl="0"/>
          <a:r>
            <a:rPr lang="en-US"/>
            <a:t>Co- and Contra-variance for delegates and interfaces</a:t>
          </a:r>
        </a:p>
      </dgm:t>
    </dgm:pt>
    <dgm:pt modelId="{2FD78E93-6DE8-4E31-8902-F38E91DA5D21}" type="parTrans" cxnId="{3992E390-61EB-4FC7-AF25-96086B60BFA1}">
      <dgm:prSet/>
      <dgm:spPr/>
      <dgm:t>
        <a:bodyPr/>
        <a:lstStyle/>
        <a:p>
          <a:pPr algn="ctr"/>
          <a:endParaRPr lang="en-US"/>
        </a:p>
      </dgm:t>
    </dgm:pt>
    <dgm:pt modelId="{A416FC61-EB2E-461F-A2C7-F6883707BDD9}" type="sibTrans" cxnId="{3992E390-61EB-4FC7-AF25-96086B60BFA1}">
      <dgm:prSet/>
      <dgm:spPr/>
      <dgm:t>
        <a:bodyPr/>
        <a:lstStyle/>
        <a:p>
          <a:pPr algn="ctr"/>
          <a:endParaRPr lang="en-US"/>
        </a:p>
      </dgm:t>
    </dgm:pt>
    <dgm:pt modelId="{040B0992-F3BC-429D-9FA9-382D731C2971}">
      <dgm:prSet/>
      <dgm:spPr/>
      <dgm:t>
        <a:bodyPr/>
        <a:lstStyle/>
        <a:p>
          <a:pPr algn="ctr" rtl="0"/>
          <a:r>
            <a:rPr lang="en-US"/>
            <a:t>Static classes</a:t>
          </a:r>
        </a:p>
      </dgm:t>
    </dgm:pt>
    <dgm:pt modelId="{9A45CD54-9562-42F4-B8BE-72E4EBD3A84D}" type="parTrans" cxnId="{4A167EE8-A3E6-48A8-87D7-65311BEC4045}">
      <dgm:prSet/>
      <dgm:spPr/>
      <dgm:t>
        <a:bodyPr/>
        <a:lstStyle/>
        <a:p>
          <a:pPr algn="ctr"/>
          <a:endParaRPr lang="en-US"/>
        </a:p>
      </dgm:t>
    </dgm:pt>
    <dgm:pt modelId="{322CDFE6-237B-48F2-BB84-5EF3F694811E}" type="sibTrans" cxnId="{4A167EE8-A3E6-48A8-87D7-65311BEC4045}">
      <dgm:prSet/>
      <dgm:spPr/>
      <dgm:t>
        <a:bodyPr/>
        <a:lstStyle/>
        <a:p>
          <a:pPr algn="ctr"/>
          <a:endParaRPr lang="en-US"/>
        </a:p>
      </dgm:t>
    </dgm:pt>
    <dgm:pt modelId="{848B8ADB-2C8C-425C-BA6A-3B480C480FC2}">
      <dgm:prSet/>
      <dgm:spPr/>
      <dgm:t>
        <a:bodyPr/>
        <a:lstStyle/>
        <a:p>
          <a:pPr algn="ctr" rtl="0"/>
          <a:r>
            <a:rPr lang="en-US"/>
            <a:t>Delegate inference</a:t>
          </a:r>
        </a:p>
      </dgm:t>
    </dgm:pt>
    <dgm:pt modelId="{726F23FC-EE9E-4861-8D20-F80BA646457D}" type="parTrans" cxnId="{C77E4629-9A9F-45A8-BD50-C2C9AB028E14}">
      <dgm:prSet/>
      <dgm:spPr/>
      <dgm:t>
        <a:bodyPr/>
        <a:lstStyle/>
        <a:p>
          <a:pPr algn="ctr"/>
          <a:endParaRPr lang="en-US"/>
        </a:p>
      </dgm:t>
    </dgm:pt>
    <dgm:pt modelId="{C5076A33-E97D-4F5E-8E2B-72303B71A385}" type="sibTrans" cxnId="{C77E4629-9A9F-45A8-BD50-C2C9AB028E14}">
      <dgm:prSet/>
      <dgm:spPr/>
      <dgm:t>
        <a:bodyPr/>
        <a:lstStyle/>
        <a:p>
          <a:pPr algn="ctr"/>
          <a:endParaRPr lang="en-US"/>
        </a:p>
      </dgm:t>
    </dgm:pt>
    <dgm:pt modelId="{113F290C-BC5E-4812-9BA3-7E7857B7ECC7}" type="pres">
      <dgm:prSet presAssocID="{5D979DB6-C5D7-49AC-8950-FDED135FAD74}" presName="diagram" presStyleCnt="0">
        <dgm:presLayoutVars>
          <dgm:dir/>
          <dgm:resizeHandles val="exact"/>
        </dgm:presLayoutVars>
      </dgm:prSet>
      <dgm:spPr/>
    </dgm:pt>
    <dgm:pt modelId="{4BA88E74-A3DC-4C01-91BD-8DB195C967EC}" type="pres">
      <dgm:prSet presAssocID="{265AD59B-EC54-4C78-9ECC-FDC765D00BF4}" presName="node" presStyleLbl="node1" presStyleIdx="0" presStyleCnt="10">
        <dgm:presLayoutVars>
          <dgm:bulletEnabled val="1"/>
        </dgm:presLayoutVars>
      </dgm:prSet>
      <dgm:spPr/>
    </dgm:pt>
    <dgm:pt modelId="{149AB951-55A5-421F-8BF9-3B3DBAA90A0C}" type="pres">
      <dgm:prSet presAssocID="{6C7B5CF9-9B8E-4238-9305-970C86CF5893}" presName="sibTrans" presStyleCnt="0"/>
      <dgm:spPr/>
    </dgm:pt>
    <dgm:pt modelId="{1FBA25BB-C809-4DCE-B601-091A1D962BC5}" type="pres">
      <dgm:prSet presAssocID="{FECBAA37-2C2D-4D1B-9BD2-78FF517087EA}" presName="node" presStyleLbl="node1" presStyleIdx="1" presStyleCnt="10">
        <dgm:presLayoutVars>
          <dgm:bulletEnabled val="1"/>
        </dgm:presLayoutVars>
      </dgm:prSet>
      <dgm:spPr/>
    </dgm:pt>
    <dgm:pt modelId="{D550EDC9-5AF5-488A-88BC-57CB7CEE523E}" type="pres">
      <dgm:prSet presAssocID="{1D8C99D3-8E90-4C5E-AC10-ACBAFFE9ABF1}" presName="sibTrans" presStyleCnt="0"/>
      <dgm:spPr/>
    </dgm:pt>
    <dgm:pt modelId="{45994383-7D8F-4B8A-88D7-CDF000EBAFDB}" type="pres">
      <dgm:prSet presAssocID="{06ECAB57-A7A3-4E74-AAA4-90ABFED40746}" presName="node" presStyleLbl="node1" presStyleIdx="2" presStyleCnt="10">
        <dgm:presLayoutVars>
          <dgm:bulletEnabled val="1"/>
        </dgm:presLayoutVars>
      </dgm:prSet>
      <dgm:spPr/>
    </dgm:pt>
    <dgm:pt modelId="{B79AE948-D904-4C2D-B157-27D3CB10CCF0}" type="pres">
      <dgm:prSet presAssocID="{CEBA512E-8CEE-4E70-9A8F-9E9575A1B9F6}" presName="sibTrans" presStyleCnt="0"/>
      <dgm:spPr/>
    </dgm:pt>
    <dgm:pt modelId="{43AE6FA1-00CE-4D22-919B-DDEAEF4FA37A}" type="pres">
      <dgm:prSet presAssocID="{2C111458-147A-4ED4-8CC0-A29A73AA32AB}" presName="node" presStyleLbl="node1" presStyleIdx="3" presStyleCnt="10">
        <dgm:presLayoutVars>
          <dgm:bulletEnabled val="1"/>
        </dgm:presLayoutVars>
      </dgm:prSet>
      <dgm:spPr/>
    </dgm:pt>
    <dgm:pt modelId="{53B2A0A0-5BF5-441D-823A-71754A773FAF}" type="pres">
      <dgm:prSet presAssocID="{BF9E708E-E37B-422F-8D79-5F898AC42F38}" presName="sibTrans" presStyleCnt="0"/>
      <dgm:spPr/>
    </dgm:pt>
    <dgm:pt modelId="{A3D2F405-CDDC-4B61-849C-C608CEF84034}" type="pres">
      <dgm:prSet presAssocID="{D19E4A16-BE84-4D6F-A485-472D9568815B}" presName="node" presStyleLbl="node1" presStyleIdx="4" presStyleCnt="10">
        <dgm:presLayoutVars>
          <dgm:bulletEnabled val="1"/>
        </dgm:presLayoutVars>
      </dgm:prSet>
      <dgm:spPr/>
    </dgm:pt>
    <dgm:pt modelId="{9E109A18-32E3-4ADC-A877-0AEB57FFCA5E}" type="pres">
      <dgm:prSet presAssocID="{D8751D06-E299-4053-9C19-FC262E03156F}" presName="sibTrans" presStyleCnt="0"/>
      <dgm:spPr/>
    </dgm:pt>
    <dgm:pt modelId="{496168E8-C466-403E-8E10-7FA07143CCA7}" type="pres">
      <dgm:prSet presAssocID="{75FB42F8-98BB-4265-AB50-445C04761AF5}" presName="node" presStyleLbl="node1" presStyleIdx="5" presStyleCnt="10">
        <dgm:presLayoutVars>
          <dgm:bulletEnabled val="1"/>
        </dgm:presLayoutVars>
      </dgm:prSet>
      <dgm:spPr/>
    </dgm:pt>
    <dgm:pt modelId="{E7C438B4-18E8-49E7-80E9-63F7BC5E4821}" type="pres">
      <dgm:prSet presAssocID="{B76E56B1-85F2-4FC6-A8A2-7012BA625384}" presName="sibTrans" presStyleCnt="0"/>
      <dgm:spPr/>
    </dgm:pt>
    <dgm:pt modelId="{C5855F69-F8A7-46ED-BEA9-59CE3245DAA1}" type="pres">
      <dgm:prSet presAssocID="{53ED6703-BA29-4D4C-A604-9D4B470ED79E}" presName="node" presStyleLbl="node1" presStyleIdx="6" presStyleCnt="10">
        <dgm:presLayoutVars>
          <dgm:bulletEnabled val="1"/>
        </dgm:presLayoutVars>
      </dgm:prSet>
      <dgm:spPr/>
    </dgm:pt>
    <dgm:pt modelId="{137F9345-278A-4E5F-B84F-6D09158CF459}" type="pres">
      <dgm:prSet presAssocID="{7A99D132-EBD7-4E4F-B070-396332D8CBE5}" presName="sibTrans" presStyleCnt="0"/>
      <dgm:spPr/>
    </dgm:pt>
    <dgm:pt modelId="{21B880C1-B844-4461-89AD-D22A91716B5B}" type="pres">
      <dgm:prSet presAssocID="{14817C85-B93B-4201-9AFA-494D3CCBFBC3}" presName="node" presStyleLbl="node1" presStyleIdx="7" presStyleCnt="10">
        <dgm:presLayoutVars>
          <dgm:bulletEnabled val="1"/>
        </dgm:presLayoutVars>
      </dgm:prSet>
      <dgm:spPr/>
    </dgm:pt>
    <dgm:pt modelId="{4D47A275-B0FE-499B-8EA3-934459929A77}" type="pres">
      <dgm:prSet presAssocID="{A416FC61-EB2E-461F-A2C7-F6883707BDD9}" presName="sibTrans" presStyleCnt="0"/>
      <dgm:spPr/>
    </dgm:pt>
    <dgm:pt modelId="{2BE8D548-6F05-47A9-A299-8A4A57BAF8DF}" type="pres">
      <dgm:prSet presAssocID="{040B0992-F3BC-429D-9FA9-382D731C2971}" presName="node" presStyleLbl="node1" presStyleIdx="8" presStyleCnt="10">
        <dgm:presLayoutVars>
          <dgm:bulletEnabled val="1"/>
        </dgm:presLayoutVars>
      </dgm:prSet>
      <dgm:spPr/>
    </dgm:pt>
    <dgm:pt modelId="{60260A6A-24CA-4567-8998-B53875FAB3F2}" type="pres">
      <dgm:prSet presAssocID="{322CDFE6-237B-48F2-BB84-5EF3F694811E}" presName="sibTrans" presStyleCnt="0"/>
      <dgm:spPr/>
    </dgm:pt>
    <dgm:pt modelId="{F7EABF7E-F047-47FA-A802-C674222A02E9}" type="pres">
      <dgm:prSet presAssocID="{848B8ADB-2C8C-425C-BA6A-3B480C480FC2}" presName="node" presStyleLbl="node1" presStyleIdx="9" presStyleCnt="10">
        <dgm:presLayoutVars>
          <dgm:bulletEnabled val="1"/>
        </dgm:presLayoutVars>
      </dgm:prSet>
      <dgm:spPr/>
    </dgm:pt>
  </dgm:ptLst>
  <dgm:cxnLst>
    <dgm:cxn modelId="{9705AD07-B738-42B1-B4C5-2DF8FE6820E6}" type="presOf" srcId="{14817C85-B93B-4201-9AFA-494D3CCBFBC3}" destId="{21B880C1-B844-4461-89AD-D22A91716B5B}" srcOrd="0" destOrd="0" presId="urn:microsoft.com/office/officeart/2005/8/layout/default"/>
    <dgm:cxn modelId="{978E0C0F-0C08-46EF-B209-5B4BAD6530E7}" type="presOf" srcId="{FECBAA37-2C2D-4D1B-9BD2-78FF517087EA}" destId="{1FBA25BB-C809-4DCE-B601-091A1D962BC5}" srcOrd="0" destOrd="0" presId="urn:microsoft.com/office/officeart/2005/8/layout/default"/>
    <dgm:cxn modelId="{E15F9E15-4308-4AD2-8E72-1A2F69C2B082}" type="presOf" srcId="{D19E4A16-BE84-4D6F-A485-472D9568815B}" destId="{A3D2F405-CDDC-4B61-849C-C608CEF84034}" srcOrd="0" destOrd="0" presId="urn:microsoft.com/office/officeart/2005/8/layout/default"/>
    <dgm:cxn modelId="{623B4323-0F5C-4F14-AF75-3EC9220C822A}" srcId="{5D979DB6-C5D7-49AC-8950-FDED135FAD74}" destId="{06ECAB57-A7A3-4E74-AAA4-90ABFED40746}" srcOrd="2" destOrd="0" parTransId="{32F938C2-B997-4185-90C4-7EC5901BC8F3}" sibTransId="{CEBA512E-8CEE-4E70-9A8F-9E9575A1B9F6}"/>
    <dgm:cxn modelId="{C77E4629-9A9F-45A8-BD50-C2C9AB028E14}" srcId="{5D979DB6-C5D7-49AC-8950-FDED135FAD74}" destId="{848B8ADB-2C8C-425C-BA6A-3B480C480FC2}" srcOrd="9" destOrd="0" parTransId="{726F23FC-EE9E-4861-8D20-F80BA646457D}" sibTransId="{C5076A33-E97D-4F5E-8E2B-72303B71A385}"/>
    <dgm:cxn modelId="{2774FD32-C75D-4790-8C11-8C5884E9BE0A}" type="presOf" srcId="{040B0992-F3BC-429D-9FA9-382D731C2971}" destId="{2BE8D548-6F05-47A9-A299-8A4A57BAF8DF}" srcOrd="0" destOrd="0" presId="urn:microsoft.com/office/officeart/2005/8/layout/default"/>
    <dgm:cxn modelId="{0B0CF935-D48E-4C17-8AE4-B78D67CD7A55}" type="presOf" srcId="{75FB42F8-98BB-4265-AB50-445C04761AF5}" destId="{496168E8-C466-403E-8E10-7FA07143CCA7}" srcOrd="0" destOrd="0" presId="urn:microsoft.com/office/officeart/2005/8/layout/default"/>
    <dgm:cxn modelId="{5785CD5F-C607-4F70-B239-90D6ADDA0D1E}" type="presOf" srcId="{06ECAB57-A7A3-4E74-AAA4-90ABFED40746}" destId="{45994383-7D8F-4B8A-88D7-CDF000EBAFDB}" srcOrd="0" destOrd="0" presId="urn:microsoft.com/office/officeart/2005/8/layout/default"/>
    <dgm:cxn modelId="{5539C143-DF3C-4431-A3F1-02397585D460}" type="presOf" srcId="{5D979DB6-C5D7-49AC-8950-FDED135FAD74}" destId="{113F290C-BC5E-4812-9BA3-7E7857B7ECC7}" srcOrd="0" destOrd="0" presId="urn:microsoft.com/office/officeart/2005/8/layout/default"/>
    <dgm:cxn modelId="{6DFB7D69-6377-4222-A360-461DDFA5217B}" type="presOf" srcId="{848B8ADB-2C8C-425C-BA6A-3B480C480FC2}" destId="{F7EABF7E-F047-47FA-A802-C674222A02E9}" srcOrd="0" destOrd="0" presId="urn:microsoft.com/office/officeart/2005/8/layout/default"/>
    <dgm:cxn modelId="{F739814E-1983-41F3-9F96-4FCC239A84F2}" srcId="{5D979DB6-C5D7-49AC-8950-FDED135FAD74}" destId="{265AD59B-EC54-4C78-9ECC-FDC765D00BF4}" srcOrd="0" destOrd="0" parTransId="{3364A853-7F21-44D5-9990-4C42C6E8A85D}" sibTransId="{6C7B5CF9-9B8E-4238-9305-970C86CF5893}"/>
    <dgm:cxn modelId="{A445854F-7406-4448-AAB5-28948E301B51}" srcId="{5D979DB6-C5D7-49AC-8950-FDED135FAD74}" destId="{75FB42F8-98BB-4265-AB50-445C04761AF5}" srcOrd="5" destOrd="0" parTransId="{389EB45D-A0A2-45F8-BE75-378713FD98DC}" sibTransId="{B76E56B1-85F2-4FC6-A8A2-7012BA625384}"/>
    <dgm:cxn modelId="{0BAEB374-3802-4A26-AFCC-B10A8B50DDEF}" srcId="{5D979DB6-C5D7-49AC-8950-FDED135FAD74}" destId="{2C111458-147A-4ED4-8CC0-A29A73AA32AB}" srcOrd="3" destOrd="0" parTransId="{F3690FB8-B3C7-4A07-A660-D79ACF9600E6}" sibTransId="{BF9E708E-E37B-422F-8D79-5F898AC42F38}"/>
    <dgm:cxn modelId="{1AE49D77-425D-42E3-8BF6-DA036FB8ECE3}" srcId="{5D979DB6-C5D7-49AC-8950-FDED135FAD74}" destId="{FECBAA37-2C2D-4D1B-9BD2-78FF517087EA}" srcOrd="1" destOrd="0" parTransId="{7C0FFA76-C7EC-4826-B74C-CF790F7823E2}" sibTransId="{1D8C99D3-8E90-4C5E-AC10-ACBAFFE9ABF1}"/>
    <dgm:cxn modelId="{3D02B957-8B3C-45EC-9596-D0C9504A2CB1}" srcId="{5D979DB6-C5D7-49AC-8950-FDED135FAD74}" destId="{53ED6703-BA29-4D4C-A604-9D4B470ED79E}" srcOrd="6" destOrd="0" parTransId="{67E41342-5287-4287-A206-D1852C65F8C5}" sibTransId="{7A99D132-EBD7-4E4F-B070-396332D8CBE5}"/>
    <dgm:cxn modelId="{43B1008B-1611-4CAA-8C58-BCBA971DF2AD}" type="presOf" srcId="{2C111458-147A-4ED4-8CC0-A29A73AA32AB}" destId="{43AE6FA1-00CE-4D22-919B-DDEAEF4FA37A}" srcOrd="0" destOrd="0" presId="urn:microsoft.com/office/officeart/2005/8/layout/default"/>
    <dgm:cxn modelId="{3992E390-61EB-4FC7-AF25-96086B60BFA1}" srcId="{5D979DB6-C5D7-49AC-8950-FDED135FAD74}" destId="{14817C85-B93B-4201-9AFA-494D3CCBFBC3}" srcOrd="7" destOrd="0" parTransId="{2FD78E93-6DE8-4E31-8902-F38E91DA5D21}" sibTransId="{A416FC61-EB2E-461F-A2C7-F6883707BDD9}"/>
    <dgm:cxn modelId="{C2C538B0-05D6-4EE9-A623-2620BCC0D539}" type="presOf" srcId="{53ED6703-BA29-4D4C-A604-9D4B470ED79E}" destId="{C5855F69-F8A7-46ED-BEA9-59CE3245DAA1}" srcOrd="0" destOrd="0" presId="urn:microsoft.com/office/officeart/2005/8/layout/default"/>
    <dgm:cxn modelId="{044503BC-5E7C-4439-AD10-CCB27FC22FE5}" srcId="{5D979DB6-C5D7-49AC-8950-FDED135FAD74}" destId="{D19E4A16-BE84-4D6F-A485-472D9568815B}" srcOrd="4" destOrd="0" parTransId="{7C57B4B5-A4FC-4D90-BFDE-038BE5AF110D}" sibTransId="{D8751D06-E299-4053-9C19-FC262E03156F}"/>
    <dgm:cxn modelId="{4A167EE8-A3E6-48A8-87D7-65311BEC4045}" srcId="{5D979DB6-C5D7-49AC-8950-FDED135FAD74}" destId="{040B0992-F3BC-429D-9FA9-382D731C2971}" srcOrd="8" destOrd="0" parTransId="{9A45CD54-9562-42F4-B8BE-72E4EBD3A84D}" sibTransId="{322CDFE6-237B-48F2-BB84-5EF3F694811E}"/>
    <dgm:cxn modelId="{CFDFCCF7-D86E-4ED8-9368-7D4B17D9E0C3}" type="presOf" srcId="{265AD59B-EC54-4C78-9ECC-FDC765D00BF4}" destId="{4BA88E74-A3DC-4C01-91BD-8DB195C967EC}" srcOrd="0" destOrd="0" presId="urn:microsoft.com/office/officeart/2005/8/layout/default"/>
    <dgm:cxn modelId="{EF9E0B21-FFDE-4A3A-AA57-6E805496356D}" type="presParOf" srcId="{113F290C-BC5E-4812-9BA3-7E7857B7ECC7}" destId="{4BA88E74-A3DC-4C01-91BD-8DB195C967EC}" srcOrd="0" destOrd="0" presId="urn:microsoft.com/office/officeart/2005/8/layout/default"/>
    <dgm:cxn modelId="{732C55A2-E8C7-4B8B-ADDD-5E6545370647}" type="presParOf" srcId="{113F290C-BC5E-4812-9BA3-7E7857B7ECC7}" destId="{149AB951-55A5-421F-8BF9-3B3DBAA90A0C}" srcOrd="1" destOrd="0" presId="urn:microsoft.com/office/officeart/2005/8/layout/default"/>
    <dgm:cxn modelId="{A88504F0-D5FD-4054-8F1F-D8690290E16B}" type="presParOf" srcId="{113F290C-BC5E-4812-9BA3-7E7857B7ECC7}" destId="{1FBA25BB-C809-4DCE-B601-091A1D962BC5}" srcOrd="2" destOrd="0" presId="urn:microsoft.com/office/officeart/2005/8/layout/default"/>
    <dgm:cxn modelId="{73816D29-5D49-4FA8-BC6A-61D63039E039}" type="presParOf" srcId="{113F290C-BC5E-4812-9BA3-7E7857B7ECC7}" destId="{D550EDC9-5AF5-488A-88BC-57CB7CEE523E}" srcOrd="3" destOrd="0" presId="urn:microsoft.com/office/officeart/2005/8/layout/default"/>
    <dgm:cxn modelId="{26C37E93-2E7D-42FC-A1B1-6060D7911309}" type="presParOf" srcId="{113F290C-BC5E-4812-9BA3-7E7857B7ECC7}" destId="{45994383-7D8F-4B8A-88D7-CDF000EBAFDB}" srcOrd="4" destOrd="0" presId="urn:microsoft.com/office/officeart/2005/8/layout/default"/>
    <dgm:cxn modelId="{DD9606B4-3F7A-4D1F-8B95-9C5FD4A49AFC}" type="presParOf" srcId="{113F290C-BC5E-4812-9BA3-7E7857B7ECC7}" destId="{B79AE948-D904-4C2D-B157-27D3CB10CCF0}" srcOrd="5" destOrd="0" presId="urn:microsoft.com/office/officeart/2005/8/layout/default"/>
    <dgm:cxn modelId="{30340AA1-C2C4-4508-9ECB-B459455672A6}" type="presParOf" srcId="{113F290C-BC5E-4812-9BA3-7E7857B7ECC7}" destId="{43AE6FA1-00CE-4D22-919B-DDEAEF4FA37A}" srcOrd="6" destOrd="0" presId="urn:microsoft.com/office/officeart/2005/8/layout/default"/>
    <dgm:cxn modelId="{29F75F46-C307-41C5-8D29-31E22B2FB7CC}" type="presParOf" srcId="{113F290C-BC5E-4812-9BA3-7E7857B7ECC7}" destId="{53B2A0A0-5BF5-441D-823A-71754A773FAF}" srcOrd="7" destOrd="0" presId="urn:microsoft.com/office/officeart/2005/8/layout/default"/>
    <dgm:cxn modelId="{F9DEB957-53B3-45AA-A009-B577F00C9E18}" type="presParOf" srcId="{113F290C-BC5E-4812-9BA3-7E7857B7ECC7}" destId="{A3D2F405-CDDC-4B61-849C-C608CEF84034}" srcOrd="8" destOrd="0" presId="urn:microsoft.com/office/officeart/2005/8/layout/default"/>
    <dgm:cxn modelId="{5CB8B30B-FD6E-49A2-A569-C5474D488DA8}" type="presParOf" srcId="{113F290C-BC5E-4812-9BA3-7E7857B7ECC7}" destId="{9E109A18-32E3-4ADC-A877-0AEB57FFCA5E}" srcOrd="9" destOrd="0" presId="urn:microsoft.com/office/officeart/2005/8/layout/default"/>
    <dgm:cxn modelId="{D01C2D9F-7C2D-4BB9-BF93-72040092D1BE}" type="presParOf" srcId="{113F290C-BC5E-4812-9BA3-7E7857B7ECC7}" destId="{496168E8-C466-403E-8E10-7FA07143CCA7}" srcOrd="10" destOrd="0" presId="urn:microsoft.com/office/officeart/2005/8/layout/default"/>
    <dgm:cxn modelId="{D402D6AC-4C82-4103-A360-E1636133F217}" type="presParOf" srcId="{113F290C-BC5E-4812-9BA3-7E7857B7ECC7}" destId="{E7C438B4-18E8-49E7-80E9-63F7BC5E4821}" srcOrd="11" destOrd="0" presId="urn:microsoft.com/office/officeart/2005/8/layout/default"/>
    <dgm:cxn modelId="{71A3D411-1EB8-4E83-BF19-64473444A21D}" type="presParOf" srcId="{113F290C-BC5E-4812-9BA3-7E7857B7ECC7}" destId="{C5855F69-F8A7-46ED-BEA9-59CE3245DAA1}" srcOrd="12" destOrd="0" presId="urn:microsoft.com/office/officeart/2005/8/layout/default"/>
    <dgm:cxn modelId="{93596CB4-FBB0-4B1C-8F9A-81D4B6F25BEC}" type="presParOf" srcId="{113F290C-BC5E-4812-9BA3-7E7857B7ECC7}" destId="{137F9345-278A-4E5F-B84F-6D09158CF459}" srcOrd="13" destOrd="0" presId="urn:microsoft.com/office/officeart/2005/8/layout/default"/>
    <dgm:cxn modelId="{FE9FFE74-8B17-4AE8-965F-F933F516477C}" type="presParOf" srcId="{113F290C-BC5E-4812-9BA3-7E7857B7ECC7}" destId="{21B880C1-B844-4461-89AD-D22A91716B5B}" srcOrd="14" destOrd="0" presId="urn:microsoft.com/office/officeart/2005/8/layout/default"/>
    <dgm:cxn modelId="{27BFDF2B-86E7-4ED2-9E5C-B74C9DDE0FCD}" type="presParOf" srcId="{113F290C-BC5E-4812-9BA3-7E7857B7ECC7}" destId="{4D47A275-B0FE-499B-8EA3-934459929A77}" srcOrd="15" destOrd="0" presId="urn:microsoft.com/office/officeart/2005/8/layout/default"/>
    <dgm:cxn modelId="{FADA2336-1E89-4090-9444-E5470FA77A3F}" type="presParOf" srcId="{113F290C-BC5E-4812-9BA3-7E7857B7ECC7}" destId="{2BE8D548-6F05-47A9-A299-8A4A57BAF8DF}" srcOrd="16" destOrd="0" presId="urn:microsoft.com/office/officeart/2005/8/layout/default"/>
    <dgm:cxn modelId="{6599189C-DF1D-429E-98E2-F4A4076D389A}" type="presParOf" srcId="{113F290C-BC5E-4812-9BA3-7E7857B7ECC7}" destId="{60260A6A-24CA-4567-8998-B53875FAB3F2}" srcOrd="17" destOrd="0" presId="urn:microsoft.com/office/officeart/2005/8/layout/default"/>
    <dgm:cxn modelId="{F49A28BC-AC37-4AC1-BB5A-F8ECAD30D92E}" type="presParOf" srcId="{113F290C-BC5E-4812-9BA3-7E7857B7ECC7}" destId="{F7EABF7E-F047-47FA-A802-C674222A02E9}"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AC71BCD-FA78-44B6-839D-9E813BBDA48E}"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8628481A-DD61-41BD-B6AD-D3012412DEA2}">
      <dgm:prSet/>
      <dgm:spPr/>
      <dgm:t>
        <a:bodyPr/>
        <a:lstStyle/>
        <a:p>
          <a:pPr algn="ctr" rtl="0"/>
          <a:r>
            <a:rPr lang="en-US"/>
            <a:t>Implicitly typed local variables</a:t>
          </a:r>
        </a:p>
      </dgm:t>
    </dgm:pt>
    <dgm:pt modelId="{198EA459-7548-4132-AA31-2D89188474B1}" type="parTrans" cxnId="{FD6C0615-FB84-4E7D-9B42-FB9742D74AAF}">
      <dgm:prSet/>
      <dgm:spPr/>
      <dgm:t>
        <a:bodyPr/>
        <a:lstStyle/>
        <a:p>
          <a:pPr algn="ctr"/>
          <a:endParaRPr lang="en-US"/>
        </a:p>
      </dgm:t>
    </dgm:pt>
    <dgm:pt modelId="{C152909B-044F-4CEE-BC6F-6B2F1D5DAB51}" type="sibTrans" cxnId="{FD6C0615-FB84-4E7D-9B42-FB9742D74AAF}">
      <dgm:prSet/>
      <dgm:spPr/>
      <dgm:t>
        <a:bodyPr/>
        <a:lstStyle/>
        <a:p>
          <a:pPr algn="ctr"/>
          <a:endParaRPr lang="en-US"/>
        </a:p>
      </dgm:t>
    </dgm:pt>
    <dgm:pt modelId="{1579B923-4BCB-4DE0-A611-A2A66EDD1FC3}">
      <dgm:prSet/>
      <dgm:spPr/>
      <dgm:t>
        <a:bodyPr/>
        <a:lstStyle/>
        <a:p>
          <a:pPr algn="ctr" rtl="0"/>
          <a:r>
            <a:rPr lang="en-US"/>
            <a:t>Object and collection initializers</a:t>
          </a:r>
        </a:p>
      </dgm:t>
    </dgm:pt>
    <dgm:pt modelId="{4EDE10EB-4E9D-4657-A86A-072EAD2E2431}" type="parTrans" cxnId="{D871041D-4F2C-40E7-9B64-34A764331A97}">
      <dgm:prSet/>
      <dgm:spPr/>
      <dgm:t>
        <a:bodyPr/>
        <a:lstStyle/>
        <a:p>
          <a:pPr algn="ctr"/>
          <a:endParaRPr lang="en-US"/>
        </a:p>
      </dgm:t>
    </dgm:pt>
    <dgm:pt modelId="{8CD695C9-2EA2-453F-B46E-027B201912CB}" type="sibTrans" cxnId="{D871041D-4F2C-40E7-9B64-34A764331A97}">
      <dgm:prSet/>
      <dgm:spPr/>
      <dgm:t>
        <a:bodyPr/>
        <a:lstStyle/>
        <a:p>
          <a:pPr algn="ctr"/>
          <a:endParaRPr lang="en-US"/>
        </a:p>
      </dgm:t>
    </dgm:pt>
    <dgm:pt modelId="{8F3DE006-1811-4C99-9382-87E8C666C1D0}">
      <dgm:prSet/>
      <dgm:spPr/>
      <dgm:t>
        <a:bodyPr/>
        <a:lstStyle/>
        <a:p>
          <a:pPr algn="ctr" rtl="0"/>
          <a:r>
            <a:rPr lang="en-US"/>
            <a:t>Auto-Implemented properties</a:t>
          </a:r>
        </a:p>
      </dgm:t>
    </dgm:pt>
    <dgm:pt modelId="{EE0DF7AD-AE1D-4315-92F6-AB40D1201FC7}" type="parTrans" cxnId="{A2B1009D-F5A3-48CA-B01B-AF537827026A}">
      <dgm:prSet/>
      <dgm:spPr/>
      <dgm:t>
        <a:bodyPr/>
        <a:lstStyle/>
        <a:p>
          <a:pPr algn="ctr"/>
          <a:endParaRPr lang="en-US"/>
        </a:p>
      </dgm:t>
    </dgm:pt>
    <dgm:pt modelId="{DDC3FD11-8DAE-479A-8D4C-9F75BDB7455A}" type="sibTrans" cxnId="{A2B1009D-F5A3-48CA-B01B-AF537827026A}">
      <dgm:prSet/>
      <dgm:spPr/>
      <dgm:t>
        <a:bodyPr/>
        <a:lstStyle/>
        <a:p>
          <a:pPr algn="ctr"/>
          <a:endParaRPr lang="en-US"/>
        </a:p>
      </dgm:t>
    </dgm:pt>
    <dgm:pt modelId="{A9FE24FE-C659-4340-90DC-646718774B9B}">
      <dgm:prSet/>
      <dgm:spPr/>
      <dgm:t>
        <a:bodyPr/>
        <a:lstStyle/>
        <a:p>
          <a:pPr algn="ctr" rtl="0"/>
          <a:r>
            <a:rPr lang="en-US"/>
            <a:t>Anonymous types</a:t>
          </a:r>
        </a:p>
      </dgm:t>
    </dgm:pt>
    <dgm:pt modelId="{7EA60DD3-8288-4B36-B1B7-F965A9C20C6D}" type="parTrans" cxnId="{96E836B1-D2F6-4783-BE48-084FD210A95E}">
      <dgm:prSet/>
      <dgm:spPr/>
      <dgm:t>
        <a:bodyPr/>
        <a:lstStyle/>
        <a:p>
          <a:pPr algn="ctr"/>
          <a:endParaRPr lang="en-US"/>
        </a:p>
      </dgm:t>
    </dgm:pt>
    <dgm:pt modelId="{6857AC1E-00F5-4B94-95BC-E464B8CFC302}" type="sibTrans" cxnId="{96E836B1-D2F6-4783-BE48-084FD210A95E}">
      <dgm:prSet/>
      <dgm:spPr/>
      <dgm:t>
        <a:bodyPr/>
        <a:lstStyle/>
        <a:p>
          <a:pPr algn="ctr"/>
          <a:endParaRPr lang="en-US"/>
        </a:p>
      </dgm:t>
    </dgm:pt>
    <dgm:pt modelId="{C5133B45-40F2-4465-B920-76F3F055000B}">
      <dgm:prSet/>
      <dgm:spPr/>
      <dgm:t>
        <a:bodyPr/>
        <a:lstStyle/>
        <a:p>
          <a:pPr algn="ctr" rtl="0"/>
          <a:r>
            <a:rPr lang="en-US"/>
            <a:t>Extension methods</a:t>
          </a:r>
        </a:p>
      </dgm:t>
    </dgm:pt>
    <dgm:pt modelId="{9AC338A8-6393-4B29-8A86-98301E75383C}" type="parTrans" cxnId="{129A6F55-947B-4AC7-A10F-F068833162CB}">
      <dgm:prSet/>
      <dgm:spPr/>
      <dgm:t>
        <a:bodyPr/>
        <a:lstStyle/>
        <a:p>
          <a:pPr algn="ctr"/>
          <a:endParaRPr lang="en-US"/>
        </a:p>
      </dgm:t>
    </dgm:pt>
    <dgm:pt modelId="{6040B012-78F4-4134-B5AA-18B95D68D0A1}" type="sibTrans" cxnId="{129A6F55-947B-4AC7-A10F-F068833162CB}">
      <dgm:prSet/>
      <dgm:spPr/>
      <dgm:t>
        <a:bodyPr/>
        <a:lstStyle/>
        <a:p>
          <a:pPr algn="ctr"/>
          <a:endParaRPr lang="en-US"/>
        </a:p>
      </dgm:t>
    </dgm:pt>
    <dgm:pt modelId="{F631CB21-F9A6-4FAE-9613-0AAB7F4041D0}">
      <dgm:prSet/>
      <dgm:spPr/>
      <dgm:t>
        <a:bodyPr/>
        <a:lstStyle/>
        <a:p>
          <a:pPr algn="ctr" rtl="0"/>
          <a:r>
            <a:rPr lang="en-US"/>
            <a:t>Query expressions</a:t>
          </a:r>
        </a:p>
      </dgm:t>
    </dgm:pt>
    <dgm:pt modelId="{749F051D-A438-469A-B746-5061149CA31B}" type="parTrans" cxnId="{09B3746E-2534-494D-8547-4E6AB2F11B54}">
      <dgm:prSet/>
      <dgm:spPr/>
      <dgm:t>
        <a:bodyPr/>
        <a:lstStyle/>
        <a:p>
          <a:pPr algn="ctr"/>
          <a:endParaRPr lang="en-US"/>
        </a:p>
      </dgm:t>
    </dgm:pt>
    <dgm:pt modelId="{55AC0DFE-E36E-4FC4-A888-3853937B4261}" type="sibTrans" cxnId="{09B3746E-2534-494D-8547-4E6AB2F11B54}">
      <dgm:prSet/>
      <dgm:spPr/>
      <dgm:t>
        <a:bodyPr/>
        <a:lstStyle/>
        <a:p>
          <a:pPr algn="ctr"/>
          <a:endParaRPr lang="en-US"/>
        </a:p>
      </dgm:t>
    </dgm:pt>
    <dgm:pt modelId="{039ECD8C-8ABB-405D-B2CF-009685ABAE75}">
      <dgm:prSet/>
      <dgm:spPr/>
      <dgm:t>
        <a:bodyPr/>
        <a:lstStyle/>
        <a:p>
          <a:pPr algn="ctr" rtl="0"/>
          <a:r>
            <a:rPr lang="en-US"/>
            <a:t>Lambda expression</a:t>
          </a:r>
        </a:p>
      </dgm:t>
    </dgm:pt>
    <dgm:pt modelId="{26924B1F-EDCE-4175-8128-144FEF876C44}" type="parTrans" cxnId="{6D170F71-DB62-4C67-A4EE-05F45E977987}">
      <dgm:prSet/>
      <dgm:spPr/>
      <dgm:t>
        <a:bodyPr/>
        <a:lstStyle/>
        <a:p>
          <a:pPr algn="ctr"/>
          <a:endParaRPr lang="en-US"/>
        </a:p>
      </dgm:t>
    </dgm:pt>
    <dgm:pt modelId="{909DB6B9-17AA-4D52-B73E-428AF219CA46}" type="sibTrans" cxnId="{6D170F71-DB62-4C67-A4EE-05F45E977987}">
      <dgm:prSet/>
      <dgm:spPr/>
      <dgm:t>
        <a:bodyPr/>
        <a:lstStyle/>
        <a:p>
          <a:pPr algn="ctr"/>
          <a:endParaRPr lang="en-US"/>
        </a:p>
      </dgm:t>
    </dgm:pt>
    <dgm:pt modelId="{C3CFB768-B4C4-4732-BDC9-30D658C1762E}">
      <dgm:prSet/>
      <dgm:spPr/>
      <dgm:t>
        <a:bodyPr/>
        <a:lstStyle/>
        <a:p>
          <a:pPr algn="ctr" rtl="0"/>
          <a:r>
            <a:rPr lang="en-US"/>
            <a:t>Expression trees</a:t>
          </a:r>
        </a:p>
      </dgm:t>
    </dgm:pt>
    <dgm:pt modelId="{71C83C07-706D-44DA-B049-9754011959F6}" type="parTrans" cxnId="{56EE0CA7-7310-4F3D-80F8-80F5B581370A}">
      <dgm:prSet/>
      <dgm:spPr/>
      <dgm:t>
        <a:bodyPr/>
        <a:lstStyle/>
        <a:p>
          <a:pPr algn="ctr"/>
          <a:endParaRPr lang="en-US"/>
        </a:p>
      </dgm:t>
    </dgm:pt>
    <dgm:pt modelId="{3BB8CEE1-DB2F-4018-AB1B-860668AEACBE}" type="sibTrans" cxnId="{56EE0CA7-7310-4F3D-80F8-80F5B581370A}">
      <dgm:prSet/>
      <dgm:spPr/>
      <dgm:t>
        <a:bodyPr/>
        <a:lstStyle/>
        <a:p>
          <a:pPr algn="ctr"/>
          <a:endParaRPr lang="en-US"/>
        </a:p>
      </dgm:t>
    </dgm:pt>
    <dgm:pt modelId="{7ECA8E59-2AD8-4FE3-850A-029ABD2607B6}">
      <dgm:prSet/>
      <dgm:spPr/>
      <dgm:t>
        <a:bodyPr/>
        <a:lstStyle/>
        <a:p>
          <a:pPr algn="ctr" rtl="0"/>
          <a:r>
            <a:rPr lang="en-US"/>
            <a:t>Partial methods</a:t>
          </a:r>
        </a:p>
      </dgm:t>
    </dgm:pt>
    <dgm:pt modelId="{CBD0E1EF-A1CB-4D7F-8811-5B59E4E0C164}" type="parTrans" cxnId="{10558F2E-7FAF-47AB-B020-D66BA107D7C0}">
      <dgm:prSet/>
      <dgm:spPr/>
      <dgm:t>
        <a:bodyPr/>
        <a:lstStyle/>
        <a:p>
          <a:pPr algn="ctr"/>
          <a:endParaRPr lang="en-US"/>
        </a:p>
      </dgm:t>
    </dgm:pt>
    <dgm:pt modelId="{FC8A9E33-D7C0-423F-A853-08774F96D302}" type="sibTrans" cxnId="{10558F2E-7FAF-47AB-B020-D66BA107D7C0}">
      <dgm:prSet/>
      <dgm:spPr/>
      <dgm:t>
        <a:bodyPr/>
        <a:lstStyle/>
        <a:p>
          <a:pPr algn="ctr"/>
          <a:endParaRPr lang="en-US"/>
        </a:p>
      </dgm:t>
    </dgm:pt>
    <dgm:pt modelId="{AE01CCC7-C77F-40C7-8DBC-ED5B265E6F37}" type="pres">
      <dgm:prSet presAssocID="{AAC71BCD-FA78-44B6-839D-9E813BBDA48E}" presName="diagram" presStyleCnt="0">
        <dgm:presLayoutVars>
          <dgm:dir/>
          <dgm:resizeHandles val="exact"/>
        </dgm:presLayoutVars>
      </dgm:prSet>
      <dgm:spPr/>
    </dgm:pt>
    <dgm:pt modelId="{7E42A81A-B451-45DD-910E-BAA2CB7080C1}" type="pres">
      <dgm:prSet presAssocID="{8628481A-DD61-41BD-B6AD-D3012412DEA2}" presName="node" presStyleLbl="node1" presStyleIdx="0" presStyleCnt="9">
        <dgm:presLayoutVars>
          <dgm:bulletEnabled val="1"/>
        </dgm:presLayoutVars>
      </dgm:prSet>
      <dgm:spPr/>
    </dgm:pt>
    <dgm:pt modelId="{C1932E1B-9696-4363-B815-B8E15EBC515E}" type="pres">
      <dgm:prSet presAssocID="{C152909B-044F-4CEE-BC6F-6B2F1D5DAB51}" presName="sibTrans" presStyleCnt="0"/>
      <dgm:spPr/>
    </dgm:pt>
    <dgm:pt modelId="{78DDBF46-114B-4BEB-A521-8761B4AF5C28}" type="pres">
      <dgm:prSet presAssocID="{1579B923-4BCB-4DE0-A611-A2A66EDD1FC3}" presName="node" presStyleLbl="node1" presStyleIdx="1" presStyleCnt="9">
        <dgm:presLayoutVars>
          <dgm:bulletEnabled val="1"/>
        </dgm:presLayoutVars>
      </dgm:prSet>
      <dgm:spPr/>
    </dgm:pt>
    <dgm:pt modelId="{2854AA79-3709-4615-AD18-F12CBD109043}" type="pres">
      <dgm:prSet presAssocID="{8CD695C9-2EA2-453F-B46E-027B201912CB}" presName="sibTrans" presStyleCnt="0"/>
      <dgm:spPr/>
    </dgm:pt>
    <dgm:pt modelId="{C2EB4EEB-4A26-4342-9F10-D38138BD4116}" type="pres">
      <dgm:prSet presAssocID="{8F3DE006-1811-4C99-9382-87E8C666C1D0}" presName="node" presStyleLbl="node1" presStyleIdx="2" presStyleCnt="9">
        <dgm:presLayoutVars>
          <dgm:bulletEnabled val="1"/>
        </dgm:presLayoutVars>
      </dgm:prSet>
      <dgm:spPr/>
    </dgm:pt>
    <dgm:pt modelId="{2B3C39EF-137B-4E64-8A76-8567E1650F8B}" type="pres">
      <dgm:prSet presAssocID="{DDC3FD11-8DAE-479A-8D4C-9F75BDB7455A}" presName="sibTrans" presStyleCnt="0"/>
      <dgm:spPr/>
    </dgm:pt>
    <dgm:pt modelId="{6AD9E3DA-2CF4-4E9A-A35F-9C4C5F6916DF}" type="pres">
      <dgm:prSet presAssocID="{A9FE24FE-C659-4340-90DC-646718774B9B}" presName="node" presStyleLbl="node1" presStyleIdx="3" presStyleCnt="9">
        <dgm:presLayoutVars>
          <dgm:bulletEnabled val="1"/>
        </dgm:presLayoutVars>
      </dgm:prSet>
      <dgm:spPr/>
    </dgm:pt>
    <dgm:pt modelId="{5399240E-45C4-4E19-9108-E68E8BEAEA81}" type="pres">
      <dgm:prSet presAssocID="{6857AC1E-00F5-4B94-95BC-E464B8CFC302}" presName="sibTrans" presStyleCnt="0"/>
      <dgm:spPr/>
    </dgm:pt>
    <dgm:pt modelId="{4BEACFBF-0C25-43A4-B895-F83F99F4947B}" type="pres">
      <dgm:prSet presAssocID="{C5133B45-40F2-4465-B920-76F3F055000B}" presName="node" presStyleLbl="node1" presStyleIdx="4" presStyleCnt="9">
        <dgm:presLayoutVars>
          <dgm:bulletEnabled val="1"/>
        </dgm:presLayoutVars>
      </dgm:prSet>
      <dgm:spPr/>
    </dgm:pt>
    <dgm:pt modelId="{ACE7BEFE-9D86-4906-9A5F-9F7C70901C40}" type="pres">
      <dgm:prSet presAssocID="{6040B012-78F4-4134-B5AA-18B95D68D0A1}" presName="sibTrans" presStyleCnt="0"/>
      <dgm:spPr/>
    </dgm:pt>
    <dgm:pt modelId="{35243EB9-59BE-443F-9CC8-377638C51CC3}" type="pres">
      <dgm:prSet presAssocID="{F631CB21-F9A6-4FAE-9613-0AAB7F4041D0}" presName="node" presStyleLbl="node1" presStyleIdx="5" presStyleCnt="9">
        <dgm:presLayoutVars>
          <dgm:bulletEnabled val="1"/>
        </dgm:presLayoutVars>
      </dgm:prSet>
      <dgm:spPr/>
    </dgm:pt>
    <dgm:pt modelId="{B49574AE-4315-49B5-AC6C-903096DDA967}" type="pres">
      <dgm:prSet presAssocID="{55AC0DFE-E36E-4FC4-A888-3853937B4261}" presName="sibTrans" presStyleCnt="0"/>
      <dgm:spPr/>
    </dgm:pt>
    <dgm:pt modelId="{6019CB52-3B41-42BD-92F5-2257EF0B2DC1}" type="pres">
      <dgm:prSet presAssocID="{039ECD8C-8ABB-405D-B2CF-009685ABAE75}" presName="node" presStyleLbl="node1" presStyleIdx="6" presStyleCnt="9">
        <dgm:presLayoutVars>
          <dgm:bulletEnabled val="1"/>
        </dgm:presLayoutVars>
      </dgm:prSet>
      <dgm:spPr/>
    </dgm:pt>
    <dgm:pt modelId="{E21082E9-1FF5-4E74-8032-848EEAB7CFA1}" type="pres">
      <dgm:prSet presAssocID="{909DB6B9-17AA-4D52-B73E-428AF219CA46}" presName="sibTrans" presStyleCnt="0"/>
      <dgm:spPr/>
    </dgm:pt>
    <dgm:pt modelId="{6C07F78E-82C2-40DA-B4B9-DB332408A0A3}" type="pres">
      <dgm:prSet presAssocID="{C3CFB768-B4C4-4732-BDC9-30D658C1762E}" presName="node" presStyleLbl="node1" presStyleIdx="7" presStyleCnt="9">
        <dgm:presLayoutVars>
          <dgm:bulletEnabled val="1"/>
        </dgm:presLayoutVars>
      </dgm:prSet>
      <dgm:spPr/>
    </dgm:pt>
    <dgm:pt modelId="{4F838564-C58F-4AD5-A115-DA0038EBACAD}" type="pres">
      <dgm:prSet presAssocID="{3BB8CEE1-DB2F-4018-AB1B-860668AEACBE}" presName="sibTrans" presStyleCnt="0"/>
      <dgm:spPr/>
    </dgm:pt>
    <dgm:pt modelId="{52895116-BB92-427B-9A4C-EA9FCAF94AE9}" type="pres">
      <dgm:prSet presAssocID="{7ECA8E59-2AD8-4FE3-850A-029ABD2607B6}" presName="node" presStyleLbl="node1" presStyleIdx="8" presStyleCnt="9">
        <dgm:presLayoutVars>
          <dgm:bulletEnabled val="1"/>
        </dgm:presLayoutVars>
      </dgm:prSet>
      <dgm:spPr/>
    </dgm:pt>
  </dgm:ptLst>
  <dgm:cxnLst>
    <dgm:cxn modelId="{FD6C0615-FB84-4E7D-9B42-FB9742D74AAF}" srcId="{AAC71BCD-FA78-44B6-839D-9E813BBDA48E}" destId="{8628481A-DD61-41BD-B6AD-D3012412DEA2}" srcOrd="0" destOrd="0" parTransId="{198EA459-7548-4132-AA31-2D89188474B1}" sibTransId="{C152909B-044F-4CEE-BC6F-6B2F1D5DAB51}"/>
    <dgm:cxn modelId="{7C71C416-03C1-4243-AA36-2169954E6CD9}" type="presOf" srcId="{F631CB21-F9A6-4FAE-9613-0AAB7F4041D0}" destId="{35243EB9-59BE-443F-9CC8-377638C51CC3}" srcOrd="0" destOrd="0" presId="urn:microsoft.com/office/officeart/2005/8/layout/default"/>
    <dgm:cxn modelId="{D871041D-4F2C-40E7-9B64-34A764331A97}" srcId="{AAC71BCD-FA78-44B6-839D-9E813BBDA48E}" destId="{1579B923-4BCB-4DE0-A611-A2A66EDD1FC3}" srcOrd="1" destOrd="0" parTransId="{4EDE10EB-4E9D-4657-A86A-072EAD2E2431}" sibTransId="{8CD695C9-2EA2-453F-B46E-027B201912CB}"/>
    <dgm:cxn modelId="{54DFC91D-E797-49BE-BAB3-5602B8A2D185}" type="presOf" srcId="{AAC71BCD-FA78-44B6-839D-9E813BBDA48E}" destId="{AE01CCC7-C77F-40C7-8DBC-ED5B265E6F37}" srcOrd="0" destOrd="0" presId="urn:microsoft.com/office/officeart/2005/8/layout/default"/>
    <dgm:cxn modelId="{F092451F-7316-429B-9D6E-8B9BEEEBC49B}" type="presOf" srcId="{8628481A-DD61-41BD-B6AD-D3012412DEA2}" destId="{7E42A81A-B451-45DD-910E-BAA2CB7080C1}" srcOrd="0" destOrd="0" presId="urn:microsoft.com/office/officeart/2005/8/layout/default"/>
    <dgm:cxn modelId="{8DA33F28-381A-4BDF-A913-45E15F0F94A1}" type="presOf" srcId="{A9FE24FE-C659-4340-90DC-646718774B9B}" destId="{6AD9E3DA-2CF4-4E9A-A35F-9C4C5F6916DF}" srcOrd="0" destOrd="0" presId="urn:microsoft.com/office/officeart/2005/8/layout/default"/>
    <dgm:cxn modelId="{10558F2E-7FAF-47AB-B020-D66BA107D7C0}" srcId="{AAC71BCD-FA78-44B6-839D-9E813BBDA48E}" destId="{7ECA8E59-2AD8-4FE3-850A-029ABD2607B6}" srcOrd="8" destOrd="0" parTransId="{CBD0E1EF-A1CB-4D7F-8811-5B59E4E0C164}" sibTransId="{FC8A9E33-D7C0-423F-A853-08774F96D302}"/>
    <dgm:cxn modelId="{2DC4893A-49C5-4898-BEEA-9AE47B23C8A5}" type="presOf" srcId="{C3CFB768-B4C4-4732-BDC9-30D658C1762E}" destId="{6C07F78E-82C2-40DA-B4B9-DB332408A0A3}" srcOrd="0" destOrd="0" presId="urn:microsoft.com/office/officeart/2005/8/layout/default"/>
    <dgm:cxn modelId="{09B3746E-2534-494D-8547-4E6AB2F11B54}" srcId="{AAC71BCD-FA78-44B6-839D-9E813BBDA48E}" destId="{F631CB21-F9A6-4FAE-9613-0AAB7F4041D0}" srcOrd="5" destOrd="0" parTransId="{749F051D-A438-469A-B746-5061149CA31B}" sibTransId="{55AC0DFE-E36E-4FC4-A888-3853937B4261}"/>
    <dgm:cxn modelId="{6D170F71-DB62-4C67-A4EE-05F45E977987}" srcId="{AAC71BCD-FA78-44B6-839D-9E813BBDA48E}" destId="{039ECD8C-8ABB-405D-B2CF-009685ABAE75}" srcOrd="6" destOrd="0" parTransId="{26924B1F-EDCE-4175-8128-144FEF876C44}" sibTransId="{909DB6B9-17AA-4D52-B73E-428AF219CA46}"/>
    <dgm:cxn modelId="{23FB9072-19C7-407B-80D2-BC82B5F67504}" type="presOf" srcId="{8F3DE006-1811-4C99-9382-87E8C666C1D0}" destId="{C2EB4EEB-4A26-4342-9F10-D38138BD4116}" srcOrd="0" destOrd="0" presId="urn:microsoft.com/office/officeart/2005/8/layout/default"/>
    <dgm:cxn modelId="{129A6F55-947B-4AC7-A10F-F068833162CB}" srcId="{AAC71BCD-FA78-44B6-839D-9E813BBDA48E}" destId="{C5133B45-40F2-4465-B920-76F3F055000B}" srcOrd="4" destOrd="0" parTransId="{9AC338A8-6393-4B29-8A86-98301E75383C}" sibTransId="{6040B012-78F4-4134-B5AA-18B95D68D0A1}"/>
    <dgm:cxn modelId="{79B0AF59-EA59-4328-B78D-129DB4572C53}" type="presOf" srcId="{039ECD8C-8ABB-405D-B2CF-009685ABAE75}" destId="{6019CB52-3B41-42BD-92F5-2257EF0B2DC1}" srcOrd="0" destOrd="0" presId="urn:microsoft.com/office/officeart/2005/8/layout/default"/>
    <dgm:cxn modelId="{CA3BDE87-8BB6-4501-9DC2-29C631CD8006}" type="presOf" srcId="{C5133B45-40F2-4465-B920-76F3F055000B}" destId="{4BEACFBF-0C25-43A4-B895-F83F99F4947B}" srcOrd="0" destOrd="0" presId="urn:microsoft.com/office/officeart/2005/8/layout/default"/>
    <dgm:cxn modelId="{A2B1009D-F5A3-48CA-B01B-AF537827026A}" srcId="{AAC71BCD-FA78-44B6-839D-9E813BBDA48E}" destId="{8F3DE006-1811-4C99-9382-87E8C666C1D0}" srcOrd="2" destOrd="0" parTransId="{EE0DF7AD-AE1D-4315-92F6-AB40D1201FC7}" sibTransId="{DDC3FD11-8DAE-479A-8D4C-9F75BDB7455A}"/>
    <dgm:cxn modelId="{56EE0CA7-7310-4F3D-80F8-80F5B581370A}" srcId="{AAC71BCD-FA78-44B6-839D-9E813BBDA48E}" destId="{C3CFB768-B4C4-4732-BDC9-30D658C1762E}" srcOrd="7" destOrd="0" parTransId="{71C83C07-706D-44DA-B049-9754011959F6}" sibTransId="{3BB8CEE1-DB2F-4018-AB1B-860668AEACBE}"/>
    <dgm:cxn modelId="{96E836B1-D2F6-4783-BE48-084FD210A95E}" srcId="{AAC71BCD-FA78-44B6-839D-9E813BBDA48E}" destId="{A9FE24FE-C659-4340-90DC-646718774B9B}" srcOrd="3" destOrd="0" parTransId="{7EA60DD3-8288-4B36-B1B7-F965A9C20C6D}" sibTransId="{6857AC1E-00F5-4B94-95BC-E464B8CFC302}"/>
    <dgm:cxn modelId="{DD56EDD1-58AC-41AB-81D8-543FB7B360D1}" type="presOf" srcId="{7ECA8E59-2AD8-4FE3-850A-029ABD2607B6}" destId="{52895116-BB92-427B-9A4C-EA9FCAF94AE9}" srcOrd="0" destOrd="0" presId="urn:microsoft.com/office/officeart/2005/8/layout/default"/>
    <dgm:cxn modelId="{271C92D7-5CE9-493D-B524-B91198489E15}" type="presOf" srcId="{1579B923-4BCB-4DE0-A611-A2A66EDD1FC3}" destId="{78DDBF46-114B-4BEB-A521-8761B4AF5C28}" srcOrd="0" destOrd="0" presId="urn:microsoft.com/office/officeart/2005/8/layout/default"/>
    <dgm:cxn modelId="{2523BF89-CA10-4D01-A183-D57F6AF1A1BC}" type="presParOf" srcId="{AE01CCC7-C77F-40C7-8DBC-ED5B265E6F37}" destId="{7E42A81A-B451-45DD-910E-BAA2CB7080C1}" srcOrd="0" destOrd="0" presId="urn:microsoft.com/office/officeart/2005/8/layout/default"/>
    <dgm:cxn modelId="{6DA04278-4D91-4E53-99E3-05100EEC29A7}" type="presParOf" srcId="{AE01CCC7-C77F-40C7-8DBC-ED5B265E6F37}" destId="{C1932E1B-9696-4363-B815-B8E15EBC515E}" srcOrd="1" destOrd="0" presId="urn:microsoft.com/office/officeart/2005/8/layout/default"/>
    <dgm:cxn modelId="{FC0AABB2-2FF2-4FDC-8544-6BCE8C4E2E84}" type="presParOf" srcId="{AE01CCC7-C77F-40C7-8DBC-ED5B265E6F37}" destId="{78DDBF46-114B-4BEB-A521-8761B4AF5C28}" srcOrd="2" destOrd="0" presId="urn:microsoft.com/office/officeart/2005/8/layout/default"/>
    <dgm:cxn modelId="{EAAA7D4E-E8BB-44FB-B504-74E724728A90}" type="presParOf" srcId="{AE01CCC7-C77F-40C7-8DBC-ED5B265E6F37}" destId="{2854AA79-3709-4615-AD18-F12CBD109043}" srcOrd="3" destOrd="0" presId="urn:microsoft.com/office/officeart/2005/8/layout/default"/>
    <dgm:cxn modelId="{B622DE92-0FCC-41A4-8F36-8987E6E22A21}" type="presParOf" srcId="{AE01CCC7-C77F-40C7-8DBC-ED5B265E6F37}" destId="{C2EB4EEB-4A26-4342-9F10-D38138BD4116}" srcOrd="4" destOrd="0" presId="urn:microsoft.com/office/officeart/2005/8/layout/default"/>
    <dgm:cxn modelId="{3A1552B5-026E-4F40-B44D-A3FCC4764A34}" type="presParOf" srcId="{AE01CCC7-C77F-40C7-8DBC-ED5B265E6F37}" destId="{2B3C39EF-137B-4E64-8A76-8567E1650F8B}" srcOrd="5" destOrd="0" presId="urn:microsoft.com/office/officeart/2005/8/layout/default"/>
    <dgm:cxn modelId="{AB7F6B7C-E45D-49F3-8BCB-6762DC33CF98}" type="presParOf" srcId="{AE01CCC7-C77F-40C7-8DBC-ED5B265E6F37}" destId="{6AD9E3DA-2CF4-4E9A-A35F-9C4C5F6916DF}" srcOrd="6" destOrd="0" presId="urn:microsoft.com/office/officeart/2005/8/layout/default"/>
    <dgm:cxn modelId="{AD4CEFBF-8229-403A-AC91-6339E86892A8}" type="presParOf" srcId="{AE01CCC7-C77F-40C7-8DBC-ED5B265E6F37}" destId="{5399240E-45C4-4E19-9108-E68E8BEAEA81}" srcOrd="7" destOrd="0" presId="urn:microsoft.com/office/officeart/2005/8/layout/default"/>
    <dgm:cxn modelId="{E9B2BFCB-D8BE-4B12-A3D1-3A15DDF95F4C}" type="presParOf" srcId="{AE01CCC7-C77F-40C7-8DBC-ED5B265E6F37}" destId="{4BEACFBF-0C25-43A4-B895-F83F99F4947B}" srcOrd="8" destOrd="0" presId="urn:microsoft.com/office/officeart/2005/8/layout/default"/>
    <dgm:cxn modelId="{15E0EC08-3271-4188-8BD6-DA2D6E975E3A}" type="presParOf" srcId="{AE01CCC7-C77F-40C7-8DBC-ED5B265E6F37}" destId="{ACE7BEFE-9D86-4906-9A5F-9F7C70901C40}" srcOrd="9" destOrd="0" presId="urn:microsoft.com/office/officeart/2005/8/layout/default"/>
    <dgm:cxn modelId="{B2829C28-A489-47C8-B45B-01F9C3359908}" type="presParOf" srcId="{AE01CCC7-C77F-40C7-8DBC-ED5B265E6F37}" destId="{35243EB9-59BE-443F-9CC8-377638C51CC3}" srcOrd="10" destOrd="0" presId="urn:microsoft.com/office/officeart/2005/8/layout/default"/>
    <dgm:cxn modelId="{B1DD9DF8-5FF4-4B05-BB23-3863857B4130}" type="presParOf" srcId="{AE01CCC7-C77F-40C7-8DBC-ED5B265E6F37}" destId="{B49574AE-4315-49B5-AC6C-903096DDA967}" srcOrd="11" destOrd="0" presId="urn:microsoft.com/office/officeart/2005/8/layout/default"/>
    <dgm:cxn modelId="{C4CCD54F-4BA2-4804-A99F-3AB66DB9B0FE}" type="presParOf" srcId="{AE01CCC7-C77F-40C7-8DBC-ED5B265E6F37}" destId="{6019CB52-3B41-42BD-92F5-2257EF0B2DC1}" srcOrd="12" destOrd="0" presId="urn:microsoft.com/office/officeart/2005/8/layout/default"/>
    <dgm:cxn modelId="{1F849F0A-BE3B-4FF5-9299-614544AABD65}" type="presParOf" srcId="{AE01CCC7-C77F-40C7-8DBC-ED5B265E6F37}" destId="{E21082E9-1FF5-4E74-8032-848EEAB7CFA1}" srcOrd="13" destOrd="0" presId="urn:microsoft.com/office/officeart/2005/8/layout/default"/>
    <dgm:cxn modelId="{ACCF7136-7174-4082-9F49-A9D0A900D148}" type="presParOf" srcId="{AE01CCC7-C77F-40C7-8DBC-ED5B265E6F37}" destId="{6C07F78E-82C2-40DA-B4B9-DB332408A0A3}" srcOrd="14" destOrd="0" presId="urn:microsoft.com/office/officeart/2005/8/layout/default"/>
    <dgm:cxn modelId="{0A2331F3-CC8A-4A7F-8EE4-33F992A306AE}" type="presParOf" srcId="{AE01CCC7-C77F-40C7-8DBC-ED5B265E6F37}" destId="{4F838564-C58F-4AD5-A115-DA0038EBACAD}" srcOrd="15" destOrd="0" presId="urn:microsoft.com/office/officeart/2005/8/layout/default"/>
    <dgm:cxn modelId="{6C496FD0-33D1-4BFE-85BB-25F9E868F031}" type="presParOf" srcId="{AE01CCC7-C77F-40C7-8DBC-ED5B265E6F37}" destId="{52895116-BB92-427B-9A4C-EA9FCAF94AE9}" srcOrd="1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15D29D2-EE54-4C0A-A8C6-A569891CD1AE}"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04E7B4AF-A7C7-49EC-8612-1231B9A2E7E0}">
      <dgm:prSet/>
      <dgm:spPr/>
      <dgm:t>
        <a:bodyPr/>
        <a:lstStyle/>
        <a:p>
          <a:pPr algn="ctr" rtl="0"/>
          <a:r>
            <a:rPr lang="en-US"/>
            <a:t>Dynamic binding</a:t>
          </a:r>
        </a:p>
      </dgm:t>
    </dgm:pt>
    <dgm:pt modelId="{B872E77C-B7DF-4501-BCDA-FA9147574052}" type="parTrans" cxnId="{6819D4DB-4004-4210-AEB9-53F0994C4C2C}">
      <dgm:prSet/>
      <dgm:spPr/>
      <dgm:t>
        <a:bodyPr/>
        <a:lstStyle/>
        <a:p>
          <a:pPr algn="ctr"/>
          <a:endParaRPr lang="en-US"/>
        </a:p>
      </dgm:t>
    </dgm:pt>
    <dgm:pt modelId="{95DBED56-AD8F-44C5-BD08-D4D768EC5BD2}" type="sibTrans" cxnId="{6819D4DB-4004-4210-AEB9-53F0994C4C2C}">
      <dgm:prSet/>
      <dgm:spPr/>
      <dgm:t>
        <a:bodyPr/>
        <a:lstStyle/>
        <a:p>
          <a:pPr algn="ctr"/>
          <a:endParaRPr lang="en-US"/>
        </a:p>
      </dgm:t>
    </dgm:pt>
    <dgm:pt modelId="{40787AA7-31AB-441D-A054-753B0C2F4AE9}">
      <dgm:prSet/>
      <dgm:spPr/>
      <dgm:t>
        <a:bodyPr/>
        <a:lstStyle/>
        <a:p>
          <a:pPr algn="ctr" rtl="0"/>
          <a:r>
            <a:rPr lang="en-US"/>
            <a:t>Named and optional arguments</a:t>
          </a:r>
        </a:p>
      </dgm:t>
    </dgm:pt>
    <dgm:pt modelId="{2D95374E-8A5B-498C-AEAF-CBEDFE2DE9D7}" type="parTrans" cxnId="{1669AD5A-A846-412B-8908-26695FDB86EE}">
      <dgm:prSet/>
      <dgm:spPr/>
      <dgm:t>
        <a:bodyPr/>
        <a:lstStyle/>
        <a:p>
          <a:pPr algn="ctr"/>
          <a:endParaRPr lang="en-US"/>
        </a:p>
      </dgm:t>
    </dgm:pt>
    <dgm:pt modelId="{82680E15-AA09-4CA4-8E56-4BEB0442987E}" type="sibTrans" cxnId="{1669AD5A-A846-412B-8908-26695FDB86EE}">
      <dgm:prSet/>
      <dgm:spPr/>
      <dgm:t>
        <a:bodyPr/>
        <a:lstStyle/>
        <a:p>
          <a:pPr algn="ctr"/>
          <a:endParaRPr lang="en-US"/>
        </a:p>
      </dgm:t>
    </dgm:pt>
    <dgm:pt modelId="{8556E795-2527-45FA-A3BE-7CFEC4DAE711}">
      <dgm:prSet/>
      <dgm:spPr/>
      <dgm:t>
        <a:bodyPr/>
        <a:lstStyle/>
        <a:p>
          <a:pPr algn="ctr" rtl="0"/>
          <a:r>
            <a:rPr lang="en-US"/>
            <a:t>Generic co- and contravariance</a:t>
          </a:r>
        </a:p>
      </dgm:t>
    </dgm:pt>
    <dgm:pt modelId="{2B6E2E52-EFDA-438B-BCCC-7C9A10D64A9E}" type="parTrans" cxnId="{4C1E4F08-EDF7-4EE7-82F1-AFF943A21FB2}">
      <dgm:prSet/>
      <dgm:spPr/>
      <dgm:t>
        <a:bodyPr/>
        <a:lstStyle/>
        <a:p>
          <a:pPr algn="ctr"/>
          <a:endParaRPr lang="en-US"/>
        </a:p>
      </dgm:t>
    </dgm:pt>
    <dgm:pt modelId="{86069A94-3744-44EB-8955-83C44F08E777}" type="sibTrans" cxnId="{4C1E4F08-EDF7-4EE7-82F1-AFF943A21FB2}">
      <dgm:prSet/>
      <dgm:spPr/>
      <dgm:t>
        <a:bodyPr/>
        <a:lstStyle/>
        <a:p>
          <a:pPr algn="ctr"/>
          <a:endParaRPr lang="en-US"/>
        </a:p>
      </dgm:t>
    </dgm:pt>
    <dgm:pt modelId="{1C5EC9D5-8C77-47C3-9349-C95DFED73877}">
      <dgm:prSet/>
      <dgm:spPr/>
      <dgm:t>
        <a:bodyPr/>
        <a:lstStyle/>
        <a:p>
          <a:pPr algn="ctr" rtl="0"/>
          <a:r>
            <a:rPr lang="en-US"/>
            <a:t>Embedded interop types ("NoPIA")</a:t>
          </a:r>
        </a:p>
      </dgm:t>
    </dgm:pt>
    <dgm:pt modelId="{29E2BA5A-202F-4B84-94E7-BE7917458F8D}" type="parTrans" cxnId="{E1C5658F-05CC-485B-82D0-05EDBBEF58EE}">
      <dgm:prSet/>
      <dgm:spPr/>
      <dgm:t>
        <a:bodyPr/>
        <a:lstStyle/>
        <a:p>
          <a:pPr algn="ctr"/>
          <a:endParaRPr lang="en-US"/>
        </a:p>
      </dgm:t>
    </dgm:pt>
    <dgm:pt modelId="{439AE02D-5149-4C56-9FDB-75A9158CA1D8}" type="sibTrans" cxnId="{E1C5658F-05CC-485B-82D0-05EDBBEF58EE}">
      <dgm:prSet/>
      <dgm:spPr/>
      <dgm:t>
        <a:bodyPr/>
        <a:lstStyle/>
        <a:p>
          <a:pPr algn="ctr"/>
          <a:endParaRPr lang="en-US"/>
        </a:p>
      </dgm:t>
    </dgm:pt>
    <dgm:pt modelId="{4D74103F-2482-400A-A058-7C0C26C33A69}" type="pres">
      <dgm:prSet presAssocID="{E15D29D2-EE54-4C0A-A8C6-A569891CD1AE}" presName="diagram" presStyleCnt="0">
        <dgm:presLayoutVars>
          <dgm:dir/>
          <dgm:resizeHandles val="exact"/>
        </dgm:presLayoutVars>
      </dgm:prSet>
      <dgm:spPr/>
    </dgm:pt>
    <dgm:pt modelId="{71EC2DBC-2374-4CE8-A671-A91432D4A30A}" type="pres">
      <dgm:prSet presAssocID="{04E7B4AF-A7C7-49EC-8612-1231B9A2E7E0}" presName="node" presStyleLbl="node1" presStyleIdx="0" presStyleCnt="4">
        <dgm:presLayoutVars>
          <dgm:bulletEnabled val="1"/>
        </dgm:presLayoutVars>
      </dgm:prSet>
      <dgm:spPr/>
    </dgm:pt>
    <dgm:pt modelId="{EB2849B2-5291-4398-BFBF-0CC34C7128F1}" type="pres">
      <dgm:prSet presAssocID="{95DBED56-AD8F-44C5-BD08-D4D768EC5BD2}" presName="sibTrans" presStyleCnt="0"/>
      <dgm:spPr/>
    </dgm:pt>
    <dgm:pt modelId="{F24C2E12-BEF7-4AC4-BE92-74F4F87EE9F8}" type="pres">
      <dgm:prSet presAssocID="{40787AA7-31AB-441D-A054-753B0C2F4AE9}" presName="node" presStyleLbl="node1" presStyleIdx="1" presStyleCnt="4">
        <dgm:presLayoutVars>
          <dgm:bulletEnabled val="1"/>
        </dgm:presLayoutVars>
      </dgm:prSet>
      <dgm:spPr/>
    </dgm:pt>
    <dgm:pt modelId="{37ADB53A-F8E3-4FBB-9237-AE57ECBE8BE5}" type="pres">
      <dgm:prSet presAssocID="{82680E15-AA09-4CA4-8E56-4BEB0442987E}" presName="sibTrans" presStyleCnt="0"/>
      <dgm:spPr/>
    </dgm:pt>
    <dgm:pt modelId="{9F693AE5-9204-445A-96DE-5B33DF23D90D}" type="pres">
      <dgm:prSet presAssocID="{8556E795-2527-45FA-A3BE-7CFEC4DAE711}" presName="node" presStyleLbl="node1" presStyleIdx="2" presStyleCnt="4">
        <dgm:presLayoutVars>
          <dgm:bulletEnabled val="1"/>
        </dgm:presLayoutVars>
      </dgm:prSet>
      <dgm:spPr/>
    </dgm:pt>
    <dgm:pt modelId="{779AC644-1D4F-4762-AF4B-982E16E5BA62}" type="pres">
      <dgm:prSet presAssocID="{86069A94-3744-44EB-8955-83C44F08E777}" presName="sibTrans" presStyleCnt="0"/>
      <dgm:spPr/>
    </dgm:pt>
    <dgm:pt modelId="{4D050335-AA18-4781-9F82-9AF7351BBEFF}" type="pres">
      <dgm:prSet presAssocID="{1C5EC9D5-8C77-47C3-9349-C95DFED73877}" presName="node" presStyleLbl="node1" presStyleIdx="3" presStyleCnt="4">
        <dgm:presLayoutVars>
          <dgm:bulletEnabled val="1"/>
        </dgm:presLayoutVars>
      </dgm:prSet>
      <dgm:spPr/>
    </dgm:pt>
  </dgm:ptLst>
  <dgm:cxnLst>
    <dgm:cxn modelId="{64B04601-51E6-41B4-ABED-4AEFE7B56108}" type="presOf" srcId="{8556E795-2527-45FA-A3BE-7CFEC4DAE711}" destId="{9F693AE5-9204-445A-96DE-5B33DF23D90D}" srcOrd="0" destOrd="0" presId="urn:microsoft.com/office/officeart/2005/8/layout/default"/>
    <dgm:cxn modelId="{9BC90E04-53DD-423C-A75D-67794E6530D6}" type="presOf" srcId="{1C5EC9D5-8C77-47C3-9349-C95DFED73877}" destId="{4D050335-AA18-4781-9F82-9AF7351BBEFF}" srcOrd="0" destOrd="0" presId="urn:microsoft.com/office/officeart/2005/8/layout/default"/>
    <dgm:cxn modelId="{4C1E4F08-EDF7-4EE7-82F1-AFF943A21FB2}" srcId="{E15D29D2-EE54-4C0A-A8C6-A569891CD1AE}" destId="{8556E795-2527-45FA-A3BE-7CFEC4DAE711}" srcOrd="2" destOrd="0" parTransId="{2B6E2E52-EFDA-438B-BCCC-7C9A10D64A9E}" sibTransId="{86069A94-3744-44EB-8955-83C44F08E777}"/>
    <dgm:cxn modelId="{ABE8770B-74C9-4A6E-BA53-32033AFFF96B}" type="presOf" srcId="{04E7B4AF-A7C7-49EC-8612-1231B9A2E7E0}" destId="{71EC2DBC-2374-4CE8-A671-A91432D4A30A}" srcOrd="0" destOrd="0" presId="urn:microsoft.com/office/officeart/2005/8/layout/default"/>
    <dgm:cxn modelId="{1669AD5A-A846-412B-8908-26695FDB86EE}" srcId="{E15D29D2-EE54-4C0A-A8C6-A569891CD1AE}" destId="{40787AA7-31AB-441D-A054-753B0C2F4AE9}" srcOrd="1" destOrd="0" parTransId="{2D95374E-8A5B-498C-AEAF-CBEDFE2DE9D7}" sibTransId="{82680E15-AA09-4CA4-8E56-4BEB0442987E}"/>
    <dgm:cxn modelId="{4673338E-031A-4BEB-A7BA-4BAD00CDC757}" type="presOf" srcId="{40787AA7-31AB-441D-A054-753B0C2F4AE9}" destId="{F24C2E12-BEF7-4AC4-BE92-74F4F87EE9F8}" srcOrd="0" destOrd="0" presId="urn:microsoft.com/office/officeart/2005/8/layout/default"/>
    <dgm:cxn modelId="{E1C5658F-05CC-485B-82D0-05EDBBEF58EE}" srcId="{E15D29D2-EE54-4C0A-A8C6-A569891CD1AE}" destId="{1C5EC9D5-8C77-47C3-9349-C95DFED73877}" srcOrd="3" destOrd="0" parTransId="{29E2BA5A-202F-4B84-94E7-BE7917458F8D}" sibTransId="{439AE02D-5149-4C56-9FDB-75A9158CA1D8}"/>
    <dgm:cxn modelId="{B3683BCF-19DC-43CD-85B1-305205BAA9FE}" type="presOf" srcId="{E15D29D2-EE54-4C0A-A8C6-A569891CD1AE}" destId="{4D74103F-2482-400A-A058-7C0C26C33A69}" srcOrd="0" destOrd="0" presId="urn:microsoft.com/office/officeart/2005/8/layout/default"/>
    <dgm:cxn modelId="{6819D4DB-4004-4210-AEB9-53F0994C4C2C}" srcId="{E15D29D2-EE54-4C0A-A8C6-A569891CD1AE}" destId="{04E7B4AF-A7C7-49EC-8612-1231B9A2E7E0}" srcOrd="0" destOrd="0" parTransId="{B872E77C-B7DF-4501-BCDA-FA9147574052}" sibTransId="{95DBED56-AD8F-44C5-BD08-D4D768EC5BD2}"/>
    <dgm:cxn modelId="{10D20A8F-59E5-4770-B150-E025516D8B87}" type="presParOf" srcId="{4D74103F-2482-400A-A058-7C0C26C33A69}" destId="{71EC2DBC-2374-4CE8-A671-A91432D4A30A}" srcOrd="0" destOrd="0" presId="urn:microsoft.com/office/officeart/2005/8/layout/default"/>
    <dgm:cxn modelId="{E20B613F-5617-4809-B8A9-8E1507257893}" type="presParOf" srcId="{4D74103F-2482-400A-A058-7C0C26C33A69}" destId="{EB2849B2-5291-4398-BFBF-0CC34C7128F1}" srcOrd="1" destOrd="0" presId="urn:microsoft.com/office/officeart/2005/8/layout/default"/>
    <dgm:cxn modelId="{D0CEB756-4429-4BFA-896D-CD328A2AE67F}" type="presParOf" srcId="{4D74103F-2482-400A-A058-7C0C26C33A69}" destId="{F24C2E12-BEF7-4AC4-BE92-74F4F87EE9F8}" srcOrd="2" destOrd="0" presId="urn:microsoft.com/office/officeart/2005/8/layout/default"/>
    <dgm:cxn modelId="{42819C6B-C8B0-4235-8F62-89F18342B29C}" type="presParOf" srcId="{4D74103F-2482-400A-A058-7C0C26C33A69}" destId="{37ADB53A-F8E3-4FBB-9237-AE57ECBE8BE5}" srcOrd="3" destOrd="0" presId="urn:microsoft.com/office/officeart/2005/8/layout/default"/>
    <dgm:cxn modelId="{E84E21E7-F633-46C9-B606-9E4A04CF88D9}" type="presParOf" srcId="{4D74103F-2482-400A-A058-7C0C26C33A69}" destId="{9F693AE5-9204-445A-96DE-5B33DF23D90D}" srcOrd="4" destOrd="0" presId="urn:microsoft.com/office/officeart/2005/8/layout/default"/>
    <dgm:cxn modelId="{A2C51228-9BC2-453D-B9CE-8FCF872B73FA}" type="presParOf" srcId="{4D74103F-2482-400A-A058-7C0C26C33A69}" destId="{779AC644-1D4F-4762-AF4B-982E16E5BA62}" srcOrd="5" destOrd="0" presId="urn:microsoft.com/office/officeart/2005/8/layout/default"/>
    <dgm:cxn modelId="{8351BD99-AF2C-4151-8082-EC7D10528885}" type="presParOf" srcId="{4D74103F-2482-400A-A058-7C0C26C33A69}" destId="{4D050335-AA18-4781-9F82-9AF7351BBEFF}"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60EEFFE-A5EF-4DE4-9962-158710E3A8D3}"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348D6011-38DA-450C-82C6-3D4444C837B6}">
      <dgm:prSet/>
      <dgm:spPr/>
      <dgm:t>
        <a:bodyPr/>
        <a:lstStyle/>
        <a:p>
          <a:pPr algn="ctr" rtl="0"/>
          <a:r>
            <a:rPr lang="en-US"/>
            <a:t>Asynchronous methods</a:t>
          </a:r>
        </a:p>
      </dgm:t>
    </dgm:pt>
    <dgm:pt modelId="{17BC5403-6F37-434F-B483-E6628505DCB6}" type="parTrans" cxnId="{F362CEB4-880E-4979-B127-D6715C9EFEC8}">
      <dgm:prSet/>
      <dgm:spPr/>
      <dgm:t>
        <a:bodyPr/>
        <a:lstStyle/>
        <a:p>
          <a:pPr algn="ctr"/>
          <a:endParaRPr lang="en-US"/>
        </a:p>
      </dgm:t>
    </dgm:pt>
    <dgm:pt modelId="{5977CE61-C448-4803-B3B0-5979DD9D8434}" type="sibTrans" cxnId="{F362CEB4-880E-4979-B127-D6715C9EFEC8}">
      <dgm:prSet/>
      <dgm:spPr/>
      <dgm:t>
        <a:bodyPr/>
        <a:lstStyle/>
        <a:p>
          <a:pPr algn="ctr"/>
          <a:endParaRPr lang="en-US"/>
        </a:p>
      </dgm:t>
    </dgm:pt>
    <dgm:pt modelId="{B21928D2-44BA-432E-BE31-6CBC7AA9C6F5}">
      <dgm:prSet/>
      <dgm:spPr/>
      <dgm:t>
        <a:bodyPr/>
        <a:lstStyle/>
        <a:p>
          <a:pPr algn="ctr" rtl="0"/>
          <a:r>
            <a:rPr lang="en-US"/>
            <a:t>Caller info attributes</a:t>
          </a:r>
        </a:p>
      </dgm:t>
    </dgm:pt>
    <dgm:pt modelId="{8C719A5D-043D-4BDE-8C16-FED988B55780}" type="parTrans" cxnId="{3055E212-85C3-46AA-8E85-7EB36F641FCC}">
      <dgm:prSet/>
      <dgm:spPr/>
      <dgm:t>
        <a:bodyPr/>
        <a:lstStyle/>
        <a:p>
          <a:pPr algn="ctr"/>
          <a:endParaRPr lang="en-US"/>
        </a:p>
      </dgm:t>
    </dgm:pt>
    <dgm:pt modelId="{11BAFDDF-8267-46AD-B9D6-3BC053E3C6EE}" type="sibTrans" cxnId="{3055E212-85C3-46AA-8E85-7EB36F641FCC}">
      <dgm:prSet/>
      <dgm:spPr/>
      <dgm:t>
        <a:bodyPr/>
        <a:lstStyle/>
        <a:p>
          <a:pPr algn="ctr"/>
          <a:endParaRPr lang="en-US"/>
        </a:p>
      </dgm:t>
    </dgm:pt>
    <dgm:pt modelId="{DA24DD7D-51E3-49FF-8829-D2820501AC4F}" type="pres">
      <dgm:prSet presAssocID="{460EEFFE-A5EF-4DE4-9962-158710E3A8D3}" presName="diagram" presStyleCnt="0">
        <dgm:presLayoutVars>
          <dgm:dir/>
          <dgm:resizeHandles val="exact"/>
        </dgm:presLayoutVars>
      </dgm:prSet>
      <dgm:spPr/>
    </dgm:pt>
    <dgm:pt modelId="{AB356E9E-DF7A-459E-8502-9A1A40C6249B}" type="pres">
      <dgm:prSet presAssocID="{348D6011-38DA-450C-82C6-3D4444C837B6}" presName="node" presStyleLbl="node1" presStyleIdx="0" presStyleCnt="2">
        <dgm:presLayoutVars>
          <dgm:bulletEnabled val="1"/>
        </dgm:presLayoutVars>
      </dgm:prSet>
      <dgm:spPr/>
    </dgm:pt>
    <dgm:pt modelId="{993D2547-98D4-4DEA-977A-1220941574C6}" type="pres">
      <dgm:prSet presAssocID="{5977CE61-C448-4803-B3B0-5979DD9D8434}" presName="sibTrans" presStyleCnt="0"/>
      <dgm:spPr/>
    </dgm:pt>
    <dgm:pt modelId="{3480B0C5-A93F-47EB-9C3A-8CC59AB70C44}" type="pres">
      <dgm:prSet presAssocID="{B21928D2-44BA-432E-BE31-6CBC7AA9C6F5}" presName="node" presStyleLbl="node1" presStyleIdx="1" presStyleCnt="2">
        <dgm:presLayoutVars>
          <dgm:bulletEnabled val="1"/>
        </dgm:presLayoutVars>
      </dgm:prSet>
      <dgm:spPr/>
    </dgm:pt>
  </dgm:ptLst>
  <dgm:cxnLst>
    <dgm:cxn modelId="{3055E212-85C3-46AA-8E85-7EB36F641FCC}" srcId="{460EEFFE-A5EF-4DE4-9962-158710E3A8D3}" destId="{B21928D2-44BA-432E-BE31-6CBC7AA9C6F5}" srcOrd="1" destOrd="0" parTransId="{8C719A5D-043D-4BDE-8C16-FED988B55780}" sibTransId="{11BAFDDF-8267-46AD-B9D6-3BC053E3C6EE}"/>
    <dgm:cxn modelId="{F543052F-F12D-48E4-9321-EE379DF4DFA1}" type="presOf" srcId="{348D6011-38DA-450C-82C6-3D4444C837B6}" destId="{AB356E9E-DF7A-459E-8502-9A1A40C6249B}" srcOrd="0" destOrd="0" presId="urn:microsoft.com/office/officeart/2005/8/layout/default"/>
    <dgm:cxn modelId="{17EECFA9-C57C-49CC-A584-5EEC31517177}" type="presOf" srcId="{460EEFFE-A5EF-4DE4-9962-158710E3A8D3}" destId="{DA24DD7D-51E3-49FF-8829-D2820501AC4F}" srcOrd="0" destOrd="0" presId="urn:microsoft.com/office/officeart/2005/8/layout/default"/>
    <dgm:cxn modelId="{3FE72CAC-B2A5-4845-87AE-78F0B973BE31}" type="presOf" srcId="{B21928D2-44BA-432E-BE31-6CBC7AA9C6F5}" destId="{3480B0C5-A93F-47EB-9C3A-8CC59AB70C44}" srcOrd="0" destOrd="0" presId="urn:microsoft.com/office/officeart/2005/8/layout/default"/>
    <dgm:cxn modelId="{F362CEB4-880E-4979-B127-D6715C9EFEC8}" srcId="{460EEFFE-A5EF-4DE4-9962-158710E3A8D3}" destId="{348D6011-38DA-450C-82C6-3D4444C837B6}" srcOrd="0" destOrd="0" parTransId="{17BC5403-6F37-434F-B483-E6628505DCB6}" sibTransId="{5977CE61-C448-4803-B3B0-5979DD9D8434}"/>
    <dgm:cxn modelId="{71975EB6-6BC2-4DBD-AB50-4AD56A7F4B41}" type="presParOf" srcId="{DA24DD7D-51E3-49FF-8829-D2820501AC4F}" destId="{AB356E9E-DF7A-459E-8502-9A1A40C6249B}" srcOrd="0" destOrd="0" presId="urn:microsoft.com/office/officeart/2005/8/layout/default"/>
    <dgm:cxn modelId="{3C56D681-0657-4DFD-913D-0AEAACC69037}" type="presParOf" srcId="{DA24DD7D-51E3-49FF-8829-D2820501AC4F}" destId="{993D2547-98D4-4DEA-977A-1220941574C6}" srcOrd="1" destOrd="0" presId="urn:microsoft.com/office/officeart/2005/8/layout/default"/>
    <dgm:cxn modelId="{07FD1263-EF22-4577-AAC6-44A74F3EDA52}" type="presParOf" srcId="{DA24DD7D-51E3-49FF-8829-D2820501AC4F}" destId="{3480B0C5-A93F-47EB-9C3A-8CC59AB70C44}"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447747B-D2D9-4FE6-A179-7E32018AE7E8}"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8C297694-0D94-45FE-A3BD-51A6BC097BC7}">
      <dgm:prSet/>
      <dgm:spPr/>
      <dgm:t>
        <a:bodyPr/>
        <a:lstStyle/>
        <a:p>
          <a:pPr algn="ctr" rtl="0"/>
          <a:r>
            <a:rPr lang="en-US"/>
            <a:t>Compiler-as-a-service (Roslyn)</a:t>
          </a:r>
        </a:p>
      </dgm:t>
    </dgm:pt>
    <dgm:pt modelId="{74FE82BE-3CC8-46EF-97BA-ED6EA95A309D}" type="parTrans" cxnId="{CC15BAD1-C749-4618-953A-E70EE8C864A9}">
      <dgm:prSet/>
      <dgm:spPr/>
      <dgm:t>
        <a:bodyPr/>
        <a:lstStyle/>
        <a:p>
          <a:pPr algn="ctr"/>
          <a:endParaRPr lang="en-US"/>
        </a:p>
      </dgm:t>
    </dgm:pt>
    <dgm:pt modelId="{74614727-DDB6-495C-A2BA-CDBBD2321A42}" type="sibTrans" cxnId="{CC15BAD1-C749-4618-953A-E70EE8C864A9}">
      <dgm:prSet/>
      <dgm:spPr/>
      <dgm:t>
        <a:bodyPr/>
        <a:lstStyle/>
        <a:p>
          <a:pPr algn="ctr"/>
          <a:endParaRPr lang="en-US"/>
        </a:p>
      </dgm:t>
    </dgm:pt>
    <dgm:pt modelId="{FF5ECEB0-1D4D-437F-8ADA-A4D95DD70909}">
      <dgm:prSet/>
      <dgm:spPr/>
      <dgm:t>
        <a:bodyPr/>
        <a:lstStyle/>
        <a:p>
          <a:pPr algn="ctr" rtl="0"/>
          <a:r>
            <a:rPr lang="en-US"/>
            <a:t>Import of static type members into namespace</a:t>
          </a:r>
        </a:p>
      </dgm:t>
    </dgm:pt>
    <dgm:pt modelId="{3A560F3D-CED2-4944-A73B-DAEDD584A761}" type="parTrans" cxnId="{82DFB008-B979-4225-8D23-4C44A34D2577}">
      <dgm:prSet/>
      <dgm:spPr/>
      <dgm:t>
        <a:bodyPr/>
        <a:lstStyle/>
        <a:p>
          <a:pPr algn="ctr"/>
          <a:endParaRPr lang="en-US"/>
        </a:p>
      </dgm:t>
    </dgm:pt>
    <dgm:pt modelId="{A96372B8-C848-43A2-A432-6619E3863D8A}" type="sibTrans" cxnId="{82DFB008-B979-4225-8D23-4C44A34D2577}">
      <dgm:prSet/>
      <dgm:spPr/>
      <dgm:t>
        <a:bodyPr/>
        <a:lstStyle/>
        <a:p>
          <a:pPr algn="ctr"/>
          <a:endParaRPr lang="en-US"/>
        </a:p>
      </dgm:t>
    </dgm:pt>
    <dgm:pt modelId="{837662E5-5787-436F-8FC2-E437D1E89CE5}">
      <dgm:prSet/>
      <dgm:spPr/>
      <dgm:t>
        <a:bodyPr/>
        <a:lstStyle/>
        <a:p>
          <a:pPr algn="ctr" rtl="0"/>
          <a:r>
            <a:rPr lang="en-US"/>
            <a:t>Exception filters</a:t>
          </a:r>
        </a:p>
      </dgm:t>
    </dgm:pt>
    <dgm:pt modelId="{AC396337-7957-43C3-A129-1206EE62A2B2}" type="parTrans" cxnId="{414F69DE-8F17-4E0A-8F1A-ED1E4595BD85}">
      <dgm:prSet/>
      <dgm:spPr/>
      <dgm:t>
        <a:bodyPr/>
        <a:lstStyle/>
        <a:p>
          <a:pPr algn="ctr"/>
          <a:endParaRPr lang="en-US"/>
        </a:p>
      </dgm:t>
    </dgm:pt>
    <dgm:pt modelId="{A5A3D848-78D1-4FAB-BBDE-E197C161716C}" type="sibTrans" cxnId="{414F69DE-8F17-4E0A-8F1A-ED1E4595BD85}">
      <dgm:prSet/>
      <dgm:spPr/>
      <dgm:t>
        <a:bodyPr/>
        <a:lstStyle/>
        <a:p>
          <a:pPr algn="ctr"/>
          <a:endParaRPr lang="en-US"/>
        </a:p>
      </dgm:t>
    </dgm:pt>
    <dgm:pt modelId="{A01FCD89-6243-4121-9CA2-775DBC375EAC}">
      <dgm:prSet/>
      <dgm:spPr/>
      <dgm:t>
        <a:bodyPr/>
        <a:lstStyle/>
        <a:p>
          <a:pPr algn="ctr" rtl="0"/>
          <a:r>
            <a:rPr lang="en-US"/>
            <a:t>Await in catch/finally blocks</a:t>
          </a:r>
        </a:p>
      </dgm:t>
    </dgm:pt>
    <dgm:pt modelId="{538C810F-E2D7-4966-980D-E3E3D693011C}" type="parTrans" cxnId="{84616760-AB71-4C3F-9E72-C4D16DC0B116}">
      <dgm:prSet/>
      <dgm:spPr/>
      <dgm:t>
        <a:bodyPr/>
        <a:lstStyle/>
        <a:p>
          <a:pPr algn="ctr"/>
          <a:endParaRPr lang="en-US"/>
        </a:p>
      </dgm:t>
    </dgm:pt>
    <dgm:pt modelId="{2BABA867-2496-421B-851D-334249B0D644}" type="sibTrans" cxnId="{84616760-AB71-4C3F-9E72-C4D16DC0B116}">
      <dgm:prSet/>
      <dgm:spPr/>
      <dgm:t>
        <a:bodyPr/>
        <a:lstStyle/>
        <a:p>
          <a:pPr algn="ctr"/>
          <a:endParaRPr lang="en-US"/>
        </a:p>
      </dgm:t>
    </dgm:pt>
    <dgm:pt modelId="{CE2B7CE5-235A-47B8-9DAE-EE944060365E}">
      <dgm:prSet/>
      <dgm:spPr/>
      <dgm:t>
        <a:bodyPr/>
        <a:lstStyle/>
        <a:p>
          <a:pPr algn="ctr" rtl="0"/>
          <a:r>
            <a:rPr lang="en-US"/>
            <a:t>Auto property initializers</a:t>
          </a:r>
        </a:p>
      </dgm:t>
    </dgm:pt>
    <dgm:pt modelId="{A9243E69-ED1A-44A6-BAF7-1AE855F89DA3}" type="parTrans" cxnId="{17F6608E-F573-4FBB-8962-B8C48EEF6844}">
      <dgm:prSet/>
      <dgm:spPr/>
      <dgm:t>
        <a:bodyPr/>
        <a:lstStyle/>
        <a:p>
          <a:pPr algn="ctr"/>
          <a:endParaRPr lang="en-US"/>
        </a:p>
      </dgm:t>
    </dgm:pt>
    <dgm:pt modelId="{CFA1E371-47E8-4420-AA86-41B20BC478DD}" type="sibTrans" cxnId="{17F6608E-F573-4FBB-8962-B8C48EEF6844}">
      <dgm:prSet/>
      <dgm:spPr/>
      <dgm:t>
        <a:bodyPr/>
        <a:lstStyle/>
        <a:p>
          <a:pPr algn="ctr"/>
          <a:endParaRPr lang="en-US"/>
        </a:p>
      </dgm:t>
    </dgm:pt>
    <dgm:pt modelId="{D89FDDA3-A504-4236-863A-C0C08D10DD3A}">
      <dgm:prSet/>
      <dgm:spPr/>
      <dgm:t>
        <a:bodyPr/>
        <a:lstStyle/>
        <a:p>
          <a:pPr algn="ctr" rtl="0"/>
          <a:r>
            <a:rPr lang="en-US"/>
            <a:t>Default values for getter-only properties</a:t>
          </a:r>
        </a:p>
      </dgm:t>
    </dgm:pt>
    <dgm:pt modelId="{81E14341-D514-4E78-9544-CC7537D34E04}" type="parTrans" cxnId="{ED3127BB-6B85-4E7F-A46A-FD881B29AC26}">
      <dgm:prSet/>
      <dgm:spPr/>
      <dgm:t>
        <a:bodyPr/>
        <a:lstStyle/>
        <a:p>
          <a:pPr algn="ctr"/>
          <a:endParaRPr lang="en-US"/>
        </a:p>
      </dgm:t>
    </dgm:pt>
    <dgm:pt modelId="{730D1583-FF13-4E1F-B56F-A0B52558831B}" type="sibTrans" cxnId="{ED3127BB-6B85-4E7F-A46A-FD881B29AC26}">
      <dgm:prSet/>
      <dgm:spPr/>
      <dgm:t>
        <a:bodyPr/>
        <a:lstStyle/>
        <a:p>
          <a:pPr algn="ctr"/>
          <a:endParaRPr lang="en-US"/>
        </a:p>
      </dgm:t>
    </dgm:pt>
    <dgm:pt modelId="{E2F665FE-29C8-49E1-8009-C917A696884E}">
      <dgm:prSet/>
      <dgm:spPr/>
      <dgm:t>
        <a:bodyPr/>
        <a:lstStyle/>
        <a:p>
          <a:pPr algn="ctr" rtl="0"/>
          <a:r>
            <a:rPr lang="en-US"/>
            <a:t>Expression-bodied members</a:t>
          </a:r>
        </a:p>
      </dgm:t>
    </dgm:pt>
    <dgm:pt modelId="{F2F2C524-8B19-4491-9A44-D1264D90B4AA}" type="parTrans" cxnId="{C29B4A86-53E7-4AD9-89C9-CC8FF7A740DC}">
      <dgm:prSet/>
      <dgm:spPr/>
      <dgm:t>
        <a:bodyPr/>
        <a:lstStyle/>
        <a:p>
          <a:pPr algn="ctr"/>
          <a:endParaRPr lang="en-US"/>
        </a:p>
      </dgm:t>
    </dgm:pt>
    <dgm:pt modelId="{26C8A2A7-061D-4892-B501-D4D53A99B4E6}" type="sibTrans" cxnId="{C29B4A86-53E7-4AD9-89C9-CC8FF7A740DC}">
      <dgm:prSet/>
      <dgm:spPr/>
      <dgm:t>
        <a:bodyPr/>
        <a:lstStyle/>
        <a:p>
          <a:pPr algn="ctr"/>
          <a:endParaRPr lang="en-US"/>
        </a:p>
      </dgm:t>
    </dgm:pt>
    <dgm:pt modelId="{4D79BF87-014B-4E2A-8170-ABA436DA1326}">
      <dgm:prSet/>
      <dgm:spPr/>
      <dgm:t>
        <a:bodyPr/>
        <a:lstStyle/>
        <a:p>
          <a:pPr algn="ctr" rtl="0"/>
          <a:r>
            <a:rPr lang="en-US"/>
            <a:t>Null propagator (null-conditional operator, succinct null checking)</a:t>
          </a:r>
        </a:p>
      </dgm:t>
    </dgm:pt>
    <dgm:pt modelId="{80727683-8A12-45F9-94E6-699A08EF5A43}" type="parTrans" cxnId="{CA69AE56-A246-4942-85D7-8EA4D3316D94}">
      <dgm:prSet/>
      <dgm:spPr/>
      <dgm:t>
        <a:bodyPr/>
        <a:lstStyle/>
        <a:p>
          <a:pPr algn="ctr"/>
          <a:endParaRPr lang="en-US"/>
        </a:p>
      </dgm:t>
    </dgm:pt>
    <dgm:pt modelId="{EEA8CFAE-F87D-43F6-9DC3-0EC8D19FF934}" type="sibTrans" cxnId="{CA69AE56-A246-4942-85D7-8EA4D3316D94}">
      <dgm:prSet/>
      <dgm:spPr/>
      <dgm:t>
        <a:bodyPr/>
        <a:lstStyle/>
        <a:p>
          <a:pPr algn="ctr"/>
          <a:endParaRPr lang="en-US"/>
        </a:p>
      </dgm:t>
    </dgm:pt>
    <dgm:pt modelId="{60B9F5E6-177C-40DA-BBA2-4FEA87D2E455}">
      <dgm:prSet/>
      <dgm:spPr/>
      <dgm:t>
        <a:bodyPr/>
        <a:lstStyle/>
        <a:p>
          <a:pPr algn="ctr" rtl="0"/>
          <a:r>
            <a:rPr lang="en-US"/>
            <a:t>String interpolation</a:t>
          </a:r>
        </a:p>
      </dgm:t>
    </dgm:pt>
    <dgm:pt modelId="{45F987E3-0852-40AA-99E7-A57AC0DE2396}" type="parTrans" cxnId="{E36563A1-1B54-4542-B4D1-BB48BA962491}">
      <dgm:prSet/>
      <dgm:spPr/>
      <dgm:t>
        <a:bodyPr/>
        <a:lstStyle/>
        <a:p>
          <a:pPr algn="ctr"/>
          <a:endParaRPr lang="en-US"/>
        </a:p>
      </dgm:t>
    </dgm:pt>
    <dgm:pt modelId="{89C259F2-F303-4150-983F-B16CD865ED8D}" type="sibTrans" cxnId="{E36563A1-1B54-4542-B4D1-BB48BA962491}">
      <dgm:prSet/>
      <dgm:spPr/>
      <dgm:t>
        <a:bodyPr/>
        <a:lstStyle/>
        <a:p>
          <a:pPr algn="ctr"/>
          <a:endParaRPr lang="en-US"/>
        </a:p>
      </dgm:t>
    </dgm:pt>
    <dgm:pt modelId="{72B71629-75F1-4514-AAA5-28FC3429E198}">
      <dgm:prSet/>
      <dgm:spPr/>
      <dgm:t>
        <a:bodyPr/>
        <a:lstStyle/>
        <a:p>
          <a:pPr algn="ctr" rtl="0"/>
          <a:r>
            <a:rPr lang="en-US"/>
            <a:t>nameof operator</a:t>
          </a:r>
        </a:p>
      </dgm:t>
    </dgm:pt>
    <dgm:pt modelId="{50134BEC-F7CC-4A78-8165-E2DE1347175C}" type="parTrans" cxnId="{02E21301-0641-404C-97EB-1EC7BE00AC3D}">
      <dgm:prSet/>
      <dgm:spPr/>
      <dgm:t>
        <a:bodyPr/>
        <a:lstStyle/>
        <a:p>
          <a:pPr algn="ctr"/>
          <a:endParaRPr lang="en-US"/>
        </a:p>
      </dgm:t>
    </dgm:pt>
    <dgm:pt modelId="{23CB4F71-2FC6-40E3-8D27-D950FBCE98D3}" type="sibTrans" cxnId="{02E21301-0641-404C-97EB-1EC7BE00AC3D}">
      <dgm:prSet/>
      <dgm:spPr/>
      <dgm:t>
        <a:bodyPr/>
        <a:lstStyle/>
        <a:p>
          <a:pPr algn="ctr"/>
          <a:endParaRPr lang="en-US"/>
        </a:p>
      </dgm:t>
    </dgm:pt>
    <dgm:pt modelId="{C2A52DEA-B7AF-40FA-9C82-326552A13907}">
      <dgm:prSet/>
      <dgm:spPr/>
      <dgm:t>
        <a:bodyPr/>
        <a:lstStyle/>
        <a:p>
          <a:pPr algn="ctr" rtl="0"/>
          <a:r>
            <a:rPr lang="en-US"/>
            <a:t>Dictionary initializer</a:t>
          </a:r>
        </a:p>
      </dgm:t>
    </dgm:pt>
    <dgm:pt modelId="{83925548-13D2-4993-A354-8221A1A6F1EE}" type="parTrans" cxnId="{328DC81B-1369-40D0-BB60-8AC0518ADF35}">
      <dgm:prSet/>
      <dgm:spPr/>
      <dgm:t>
        <a:bodyPr/>
        <a:lstStyle/>
        <a:p>
          <a:pPr algn="ctr"/>
          <a:endParaRPr lang="en-US"/>
        </a:p>
      </dgm:t>
    </dgm:pt>
    <dgm:pt modelId="{3C98904C-F1BB-46D7-A595-535317CC39E3}" type="sibTrans" cxnId="{328DC81B-1369-40D0-BB60-8AC0518ADF35}">
      <dgm:prSet/>
      <dgm:spPr/>
      <dgm:t>
        <a:bodyPr/>
        <a:lstStyle/>
        <a:p>
          <a:pPr algn="ctr"/>
          <a:endParaRPr lang="en-US"/>
        </a:p>
      </dgm:t>
    </dgm:pt>
    <dgm:pt modelId="{A919430F-2339-4EBB-BA6C-4DFA05B97C21}" type="pres">
      <dgm:prSet presAssocID="{0447747B-D2D9-4FE6-A179-7E32018AE7E8}" presName="diagram" presStyleCnt="0">
        <dgm:presLayoutVars>
          <dgm:dir/>
          <dgm:resizeHandles val="exact"/>
        </dgm:presLayoutVars>
      </dgm:prSet>
      <dgm:spPr/>
    </dgm:pt>
    <dgm:pt modelId="{731FDF08-9DB5-473F-901F-477BB94BB376}" type="pres">
      <dgm:prSet presAssocID="{8C297694-0D94-45FE-A3BD-51A6BC097BC7}" presName="node" presStyleLbl="node1" presStyleIdx="0" presStyleCnt="11">
        <dgm:presLayoutVars>
          <dgm:bulletEnabled val="1"/>
        </dgm:presLayoutVars>
      </dgm:prSet>
      <dgm:spPr/>
    </dgm:pt>
    <dgm:pt modelId="{2421F2AA-1658-4D14-9E27-B6BF1CD17DC2}" type="pres">
      <dgm:prSet presAssocID="{74614727-DDB6-495C-A2BA-CDBBD2321A42}" presName="sibTrans" presStyleCnt="0"/>
      <dgm:spPr/>
    </dgm:pt>
    <dgm:pt modelId="{75D0D2F4-5855-4D44-A805-7B15BCE43DBE}" type="pres">
      <dgm:prSet presAssocID="{FF5ECEB0-1D4D-437F-8ADA-A4D95DD70909}" presName="node" presStyleLbl="node1" presStyleIdx="1" presStyleCnt="11">
        <dgm:presLayoutVars>
          <dgm:bulletEnabled val="1"/>
        </dgm:presLayoutVars>
      </dgm:prSet>
      <dgm:spPr/>
    </dgm:pt>
    <dgm:pt modelId="{A47F52C0-3335-4C3C-A336-DF86693FA618}" type="pres">
      <dgm:prSet presAssocID="{A96372B8-C848-43A2-A432-6619E3863D8A}" presName="sibTrans" presStyleCnt="0"/>
      <dgm:spPr/>
    </dgm:pt>
    <dgm:pt modelId="{A7A63B08-DC1A-4D28-BE3B-5E7E12806F69}" type="pres">
      <dgm:prSet presAssocID="{837662E5-5787-436F-8FC2-E437D1E89CE5}" presName="node" presStyleLbl="node1" presStyleIdx="2" presStyleCnt="11">
        <dgm:presLayoutVars>
          <dgm:bulletEnabled val="1"/>
        </dgm:presLayoutVars>
      </dgm:prSet>
      <dgm:spPr/>
    </dgm:pt>
    <dgm:pt modelId="{FD627EA4-1AC9-4487-86C1-6ECF79267886}" type="pres">
      <dgm:prSet presAssocID="{A5A3D848-78D1-4FAB-BBDE-E197C161716C}" presName="sibTrans" presStyleCnt="0"/>
      <dgm:spPr/>
    </dgm:pt>
    <dgm:pt modelId="{2F68F5BA-EDB6-468E-9197-351B88BE2DB0}" type="pres">
      <dgm:prSet presAssocID="{A01FCD89-6243-4121-9CA2-775DBC375EAC}" presName="node" presStyleLbl="node1" presStyleIdx="3" presStyleCnt="11">
        <dgm:presLayoutVars>
          <dgm:bulletEnabled val="1"/>
        </dgm:presLayoutVars>
      </dgm:prSet>
      <dgm:spPr/>
    </dgm:pt>
    <dgm:pt modelId="{5C760725-A93D-48B7-ABF1-B4DB706D954C}" type="pres">
      <dgm:prSet presAssocID="{2BABA867-2496-421B-851D-334249B0D644}" presName="sibTrans" presStyleCnt="0"/>
      <dgm:spPr/>
    </dgm:pt>
    <dgm:pt modelId="{205B9ECF-14BB-450B-93B4-017260194E83}" type="pres">
      <dgm:prSet presAssocID="{CE2B7CE5-235A-47B8-9DAE-EE944060365E}" presName="node" presStyleLbl="node1" presStyleIdx="4" presStyleCnt="11">
        <dgm:presLayoutVars>
          <dgm:bulletEnabled val="1"/>
        </dgm:presLayoutVars>
      </dgm:prSet>
      <dgm:spPr/>
    </dgm:pt>
    <dgm:pt modelId="{4CE77416-8A3E-4C9C-B019-C2E663C36A5B}" type="pres">
      <dgm:prSet presAssocID="{CFA1E371-47E8-4420-AA86-41B20BC478DD}" presName="sibTrans" presStyleCnt="0"/>
      <dgm:spPr/>
    </dgm:pt>
    <dgm:pt modelId="{ED8C63F5-F5F0-483C-9938-29AC34BF7380}" type="pres">
      <dgm:prSet presAssocID="{D89FDDA3-A504-4236-863A-C0C08D10DD3A}" presName="node" presStyleLbl="node1" presStyleIdx="5" presStyleCnt="11">
        <dgm:presLayoutVars>
          <dgm:bulletEnabled val="1"/>
        </dgm:presLayoutVars>
      </dgm:prSet>
      <dgm:spPr/>
    </dgm:pt>
    <dgm:pt modelId="{9D84CC72-C116-4A64-B141-56206693F201}" type="pres">
      <dgm:prSet presAssocID="{730D1583-FF13-4E1F-B56F-A0B52558831B}" presName="sibTrans" presStyleCnt="0"/>
      <dgm:spPr/>
    </dgm:pt>
    <dgm:pt modelId="{3A47121A-2114-4207-95B3-0A9E13C582E0}" type="pres">
      <dgm:prSet presAssocID="{E2F665FE-29C8-49E1-8009-C917A696884E}" presName="node" presStyleLbl="node1" presStyleIdx="6" presStyleCnt="11">
        <dgm:presLayoutVars>
          <dgm:bulletEnabled val="1"/>
        </dgm:presLayoutVars>
      </dgm:prSet>
      <dgm:spPr/>
    </dgm:pt>
    <dgm:pt modelId="{B2C01B34-CCF8-4A86-89B8-9855218D6EA0}" type="pres">
      <dgm:prSet presAssocID="{26C8A2A7-061D-4892-B501-D4D53A99B4E6}" presName="sibTrans" presStyleCnt="0"/>
      <dgm:spPr/>
    </dgm:pt>
    <dgm:pt modelId="{ADE5E7F3-9A8B-495F-9D31-7570C9739EC1}" type="pres">
      <dgm:prSet presAssocID="{4D79BF87-014B-4E2A-8170-ABA436DA1326}" presName="node" presStyleLbl="node1" presStyleIdx="7" presStyleCnt="11">
        <dgm:presLayoutVars>
          <dgm:bulletEnabled val="1"/>
        </dgm:presLayoutVars>
      </dgm:prSet>
      <dgm:spPr/>
    </dgm:pt>
    <dgm:pt modelId="{72C586B8-6901-4D72-9527-E34642655228}" type="pres">
      <dgm:prSet presAssocID="{EEA8CFAE-F87D-43F6-9DC3-0EC8D19FF934}" presName="sibTrans" presStyleCnt="0"/>
      <dgm:spPr/>
    </dgm:pt>
    <dgm:pt modelId="{62EDDB11-4BFA-44EE-BF40-5972D1635698}" type="pres">
      <dgm:prSet presAssocID="{60B9F5E6-177C-40DA-BBA2-4FEA87D2E455}" presName="node" presStyleLbl="node1" presStyleIdx="8" presStyleCnt="11">
        <dgm:presLayoutVars>
          <dgm:bulletEnabled val="1"/>
        </dgm:presLayoutVars>
      </dgm:prSet>
      <dgm:spPr/>
    </dgm:pt>
    <dgm:pt modelId="{16C624D9-149B-42F2-BAD9-774CE6027BB8}" type="pres">
      <dgm:prSet presAssocID="{89C259F2-F303-4150-983F-B16CD865ED8D}" presName="sibTrans" presStyleCnt="0"/>
      <dgm:spPr/>
    </dgm:pt>
    <dgm:pt modelId="{CBB9C0C8-F9E8-4A75-8104-17C0F26CDAC1}" type="pres">
      <dgm:prSet presAssocID="{72B71629-75F1-4514-AAA5-28FC3429E198}" presName="node" presStyleLbl="node1" presStyleIdx="9" presStyleCnt="11">
        <dgm:presLayoutVars>
          <dgm:bulletEnabled val="1"/>
        </dgm:presLayoutVars>
      </dgm:prSet>
      <dgm:spPr/>
    </dgm:pt>
    <dgm:pt modelId="{AEF96076-53A6-4B85-AC27-FCFBEEB001AD}" type="pres">
      <dgm:prSet presAssocID="{23CB4F71-2FC6-40E3-8D27-D950FBCE98D3}" presName="sibTrans" presStyleCnt="0"/>
      <dgm:spPr/>
    </dgm:pt>
    <dgm:pt modelId="{D7899385-52D8-489F-AFF1-8C8D179D7D04}" type="pres">
      <dgm:prSet presAssocID="{C2A52DEA-B7AF-40FA-9C82-326552A13907}" presName="node" presStyleLbl="node1" presStyleIdx="10" presStyleCnt="11">
        <dgm:presLayoutVars>
          <dgm:bulletEnabled val="1"/>
        </dgm:presLayoutVars>
      </dgm:prSet>
      <dgm:spPr/>
    </dgm:pt>
  </dgm:ptLst>
  <dgm:cxnLst>
    <dgm:cxn modelId="{02E21301-0641-404C-97EB-1EC7BE00AC3D}" srcId="{0447747B-D2D9-4FE6-A179-7E32018AE7E8}" destId="{72B71629-75F1-4514-AAA5-28FC3429E198}" srcOrd="9" destOrd="0" parTransId="{50134BEC-F7CC-4A78-8165-E2DE1347175C}" sibTransId="{23CB4F71-2FC6-40E3-8D27-D950FBCE98D3}"/>
    <dgm:cxn modelId="{82DFB008-B979-4225-8D23-4C44A34D2577}" srcId="{0447747B-D2D9-4FE6-A179-7E32018AE7E8}" destId="{FF5ECEB0-1D4D-437F-8ADA-A4D95DD70909}" srcOrd="1" destOrd="0" parTransId="{3A560F3D-CED2-4944-A73B-DAEDD584A761}" sibTransId="{A96372B8-C848-43A2-A432-6619E3863D8A}"/>
    <dgm:cxn modelId="{E9A94909-41E6-4451-A273-3C76825286FA}" type="presOf" srcId="{60B9F5E6-177C-40DA-BBA2-4FEA87D2E455}" destId="{62EDDB11-4BFA-44EE-BF40-5972D1635698}" srcOrd="0" destOrd="0" presId="urn:microsoft.com/office/officeart/2005/8/layout/default"/>
    <dgm:cxn modelId="{36CDFD19-4392-42E8-A187-2A6E58511DD0}" type="presOf" srcId="{4D79BF87-014B-4E2A-8170-ABA436DA1326}" destId="{ADE5E7F3-9A8B-495F-9D31-7570C9739EC1}" srcOrd="0" destOrd="0" presId="urn:microsoft.com/office/officeart/2005/8/layout/default"/>
    <dgm:cxn modelId="{328DC81B-1369-40D0-BB60-8AC0518ADF35}" srcId="{0447747B-D2D9-4FE6-A179-7E32018AE7E8}" destId="{C2A52DEA-B7AF-40FA-9C82-326552A13907}" srcOrd="10" destOrd="0" parTransId="{83925548-13D2-4993-A354-8221A1A6F1EE}" sibTransId="{3C98904C-F1BB-46D7-A595-535317CC39E3}"/>
    <dgm:cxn modelId="{5EB11E32-809C-4FAA-B886-B46C40838EAB}" type="presOf" srcId="{72B71629-75F1-4514-AAA5-28FC3429E198}" destId="{CBB9C0C8-F9E8-4A75-8104-17C0F26CDAC1}" srcOrd="0" destOrd="0" presId="urn:microsoft.com/office/officeart/2005/8/layout/default"/>
    <dgm:cxn modelId="{84616760-AB71-4C3F-9E72-C4D16DC0B116}" srcId="{0447747B-D2D9-4FE6-A179-7E32018AE7E8}" destId="{A01FCD89-6243-4121-9CA2-775DBC375EAC}" srcOrd="3" destOrd="0" parTransId="{538C810F-E2D7-4966-980D-E3E3D693011C}" sibTransId="{2BABA867-2496-421B-851D-334249B0D644}"/>
    <dgm:cxn modelId="{45B11473-7A45-4E34-A8DF-C6C7D2B6E5C7}" type="presOf" srcId="{D89FDDA3-A504-4236-863A-C0C08D10DD3A}" destId="{ED8C63F5-F5F0-483C-9938-29AC34BF7380}" srcOrd="0" destOrd="0" presId="urn:microsoft.com/office/officeart/2005/8/layout/default"/>
    <dgm:cxn modelId="{5078C473-3A07-470F-8052-1DCBA7F2CFF3}" type="presOf" srcId="{CE2B7CE5-235A-47B8-9DAE-EE944060365E}" destId="{205B9ECF-14BB-450B-93B4-017260194E83}" srcOrd="0" destOrd="0" presId="urn:microsoft.com/office/officeart/2005/8/layout/default"/>
    <dgm:cxn modelId="{CA69AE56-A246-4942-85D7-8EA4D3316D94}" srcId="{0447747B-D2D9-4FE6-A179-7E32018AE7E8}" destId="{4D79BF87-014B-4E2A-8170-ABA436DA1326}" srcOrd="7" destOrd="0" parTransId="{80727683-8A12-45F9-94E6-699A08EF5A43}" sibTransId="{EEA8CFAE-F87D-43F6-9DC3-0EC8D19FF934}"/>
    <dgm:cxn modelId="{BC37117F-876F-4062-9422-C646EFCD01C9}" type="presOf" srcId="{A01FCD89-6243-4121-9CA2-775DBC375EAC}" destId="{2F68F5BA-EDB6-468E-9197-351B88BE2DB0}" srcOrd="0" destOrd="0" presId="urn:microsoft.com/office/officeart/2005/8/layout/default"/>
    <dgm:cxn modelId="{C29B4A86-53E7-4AD9-89C9-CC8FF7A740DC}" srcId="{0447747B-D2D9-4FE6-A179-7E32018AE7E8}" destId="{E2F665FE-29C8-49E1-8009-C917A696884E}" srcOrd="6" destOrd="0" parTransId="{F2F2C524-8B19-4491-9A44-D1264D90B4AA}" sibTransId="{26C8A2A7-061D-4892-B501-D4D53A99B4E6}"/>
    <dgm:cxn modelId="{17F6608E-F573-4FBB-8962-B8C48EEF6844}" srcId="{0447747B-D2D9-4FE6-A179-7E32018AE7E8}" destId="{CE2B7CE5-235A-47B8-9DAE-EE944060365E}" srcOrd="4" destOrd="0" parTransId="{A9243E69-ED1A-44A6-BAF7-1AE855F89DA3}" sibTransId="{CFA1E371-47E8-4420-AA86-41B20BC478DD}"/>
    <dgm:cxn modelId="{941B748E-1EEE-4A23-BA72-0F2A61908688}" type="presOf" srcId="{FF5ECEB0-1D4D-437F-8ADA-A4D95DD70909}" destId="{75D0D2F4-5855-4D44-A805-7B15BCE43DBE}" srcOrd="0" destOrd="0" presId="urn:microsoft.com/office/officeart/2005/8/layout/default"/>
    <dgm:cxn modelId="{E36563A1-1B54-4542-B4D1-BB48BA962491}" srcId="{0447747B-D2D9-4FE6-A179-7E32018AE7E8}" destId="{60B9F5E6-177C-40DA-BBA2-4FEA87D2E455}" srcOrd="8" destOrd="0" parTransId="{45F987E3-0852-40AA-99E7-A57AC0DE2396}" sibTransId="{89C259F2-F303-4150-983F-B16CD865ED8D}"/>
    <dgm:cxn modelId="{A8DA46BA-5E68-4A60-88D5-B52448F8C5E5}" type="presOf" srcId="{8C297694-0D94-45FE-A3BD-51A6BC097BC7}" destId="{731FDF08-9DB5-473F-901F-477BB94BB376}" srcOrd="0" destOrd="0" presId="urn:microsoft.com/office/officeart/2005/8/layout/default"/>
    <dgm:cxn modelId="{ED3127BB-6B85-4E7F-A46A-FD881B29AC26}" srcId="{0447747B-D2D9-4FE6-A179-7E32018AE7E8}" destId="{D89FDDA3-A504-4236-863A-C0C08D10DD3A}" srcOrd="5" destOrd="0" parTransId="{81E14341-D514-4E78-9544-CC7537D34E04}" sibTransId="{730D1583-FF13-4E1F-B56F-A0B52558831B}"/>
    <dgm:cxn modelId="{C4A195BD-2A80-45D9-A67B-F84F004AA04B}" type="presOf" srcId="{0447747B-D2D9-4FE6-A179-7E32018AE7E8}" destId="{A919430F-2339-4EBB-BA6C-4DFA05B97C21}" srcOrd="0" destOrd="0" presId="urn:microsoft.com/office/officeart/2005/8/layout/default"/>
    <dgm:cxn modelId="{E4252BC4-1C77-4632-BA2E-88E7A5E66937}" type="presOf" srcId="{837662E5-5787-436F-8FC2-E437D1E89CE5}" destId="{A7A63B08-DC1A-4D28-BE3B-5E7E12806F69}" srcOrd="0" destOrd="0" presId="urn:microsoft.com/office/officeart/2005/8/layout/default"/>
    <dgm:cxn modelId="{B6C0EDCF-CD51-4DD1-B3DC-BA735E2D32BA}" type="presOf" srcId="{C2A52DEA-B7AF-40FA-9C82-326552A13907}" destId="{D7899385-52D8-489F-AFF1-8C8D179D7D04}" srcOrd="0" destOrd="0" presId="urn:microsoft.com/office/officeart/2005/8/layout/default"/>
    <dgm:cxn modelId="{CC15BAD1-C749-4618-953A-E70EE8C864A9}" srcId="{0447747B-D2D9-4FE6-A179-7E32018AE7E8}" destId="{8C297694-0D94-45FE-A3BD-51A6BC097BC7}" srcOrd="0" destOrd="0" parTransId="{74FE82BE-3CC8-46EF-97BA-ED6EA95A309D}" sibTransId="{74614727-DDB6-495C-A2BA-CDBBD2321A42}"/>
    <dgm:cxn modelId="{AF913FD2-6560-49D8-B04F-33B7E90AB8CF}" type="presOf" srcId="{E2F665FE-29C8-49E1-8009-C917A696884E}" destId="{3A47121A-2114-4207-95B3-0A9E13C582E0}" srcOrd="0" destOrd="0" presId="urn:microsoft.com/office/officeart/2005/8/layout/default"/>
    <dgm:cxn modelId="{414F69DE-8F17-4E0A-8F1A-ED1E4595BD85}" srcId="{0447747B-D2D9-4FE6-A179-7E32018AE7E8}" destId="{837662E5-5787-436F-8FC2-E437D1E89CE5}" srcOrd="2" destOrd="0" parTransId="{AC396337-7957-43C3-A129-1206EE62A2B2}" sibTransId="{A5A3D848-78D1-4FAB-BBDE-E197C161716C}"/>
    <dgm:cxn modelId="{06B5B047-5030-4C20-B1D8-3C0C72ACDA73}" type="presParOf" srcId="{A919430F-2339-4EBB-BA6C-4DFA05B97C21}" destId="{731FDF08-9DB5-473F-901F-477BB94BB376}" srcOrd="0" destOrd="0" presId="urn:microsoft.com/office/officeart/2005/8/layout/default"/>
    <dgm:cxn modelId="{7AF5D8EB-A0A7-44E3-9E29-80488BB54998}" type="presParOf" srcId="{A919430F-2339-4EBB-BA6C-4DFA05B97C21}" destId="{2421F2AA-1658-4D14-9E27-B6BF1CD17DC2}" srcOrd="1" destOrd="0" presId="urn:microsoft.com/office/officeart/2005/8/layout/default"/>
    <dgm:cxn modelId="{54AE937D-A5E9-479A-9591-4F73A5C31FF0}" type="presParOf" srcId="{A919430F-2339-4EBB-BA6C-4DFA05B97C21}" destId="{75D0D2F4-5855-4D44-A805-7B15BCE43DBE}" srcOrd="2" destOrd="0" presId="urn:microsoft.com/office/officeart/2005/8/layout/default"/>
    <dgm:cxn modelId="{2B79B7F1-40B8-4E45-B985-9E3FCA63375D}" type="presParOf" srcId="{A919430F-2339-4EBB-BA6C-4DFA05B97C21}" destId="{A47F52C0-3335-4C3C-A336-DF86693FA618}" srcOrd="3" destOrd="0" presId="urn:microsoft.com/office/officeart/2005/8/layout/default"/>
    <dgm:cxn modelId="{03362831-B26F-4E34-86D8-4C54F678A376}" type="presParOf" srcId="{A919430F-2339-4EBB-BA6C-4DFA05B97C21}" destId="{A7A63B08-DC1A-4D28-BE3B-5E7E12806F69}" srcOrd="4" destOrd="0" presId="urn:microsoft.com/office/officeart/2005/8/layout/default"/>
    <dgm:cxn modelId="{A1264FD8-7CCC-4114-864F-5355D9DC9125}" type="presParOf" srcId="{A919430F-2339-4EBB-BA6C-4DFA05B97C21}" destId="{FD627EA4-1AC9-4487-86C1-6ECF79267886}" srcOrd="5" destOrd="0" presId="urn:microsoft.com/office/officeart/2005/8/layout/default"/>
    <dgm:cxn modelId="{93BA29DA-29D3-442F-AF14-3DC1CCFF1059}" type="presParOf" srcId="{A919430F-2339-4EBB-BA6C-4DFA05B97C21}" destId="{2F68F5BA-EDB6-468E-9197-351B88BE2DB0}" srcOrd="6" destOrd="0" presId="urn:microsoft.com/office/officeart/2005/8/layout/default"/>
    <dgm:cxn modelId="{A65ED7E4-ED41-4993-9128-212BB8D67093}" type="presParOf" srcId="{A919430F-2339-4EBB-BA6C-4DFA05B97C21}" destId="{5C760725-A93D-48B7-ABF1-B4DB706D954C}" srcOrd="7" destOrd="0" presId="urn:microsoft.com/office/officeart/2005/8/layout/default"/>
    <dgm:cxn modelId="{F2BC936F-9444-437E-94AF-AD6D36A3F681}" type="presParOf" srcId="{A919430F-2339-4EBB-BA6C-4DFA05B97C21}" destId="{205B9ECF-14BB-450B-93B4-017260194E83}" srcOrd="8" destOrd="0" presId="urn:microsoft.com/office/officeart/2005/8/layout/default"/>
    <dgm:cxn modelId="{B92551F6-C127-4FA8-89DE-677D77FF7E48}" type="presParOf" srcId="{A919430F-2339-4EBB-BA6C-4DFA05B97C21}" destId="{4CE77416-8A3E-4C9C-B019-C2E663C36A5B}" srcOrd="9" destOrd="0" presId="urn:microsoft.com/office/officeart/2005/8/layout/default"/>
    <dgm:cxn modelId="{BD042E11-EE05-45F0-9F4E-71D5A81BCB30}" type="presParOf" srcId="{A919430F-2339-4EBB-BA6C-4DFA05B97C21}" destId="{ED8C63F5-F5F0-483C-9938-29AC34BF7380}" srcOrd="10" destOrd="0" presId="urn:microsoft.com/office/officeart/2005/8/layout/default"/>
    <dgm:cxn modelId="{8301C543-6D50-4125-A380-0F67AE8561FC}" type="presParOf" srcId="{A919430F-2339-4EBB-BA6C-4DFA05B97C21}" destId="{9D84CC72-C116-4A64-B141-56206693F201}" srcOrd="11" destOrd="0" presId="urn:microsoft.com/office/officeart/2005/8/layout/default"/>
    <dgm:cxn modelId="{118FD803-F260-4978-BDC4-95AB22F7BCF7}" type="presParOf" srcId="{A919430F-2339-4EBB-BA6C-4DFA05B97C21}" destId="{3A47121A-2114-4207-95B3-0A9E13C582E0}" srcOrd="12" destOrd="0" presId="urn:microsoft.com/office/officeart/2005/8/layout/default"/>
    <dgm:cxn modelId="{2D3C37F0-5109-42AA-AAAB-F662A0FE044B}" type="presParOf" srcId="{A919430F-2339-4EBB-BA6C-4DFA05B97C21}" destId="{B2C01B34-CCF8-4A86-89B8-9855218D6EA0}" srcOrd="13" destOrd="0" presId="urn:microsoft.com/office/officeart/2005/8/layout/default"/>
    <dgm:cxn modelId="{D13890B5-9315-4670-809A-55D142CE8C35}" type="presParOf" srcId="{A919430F-2339-4EBB-BA6C-4DFA05B97C21}" destId="{ADE5E7F3-9A8B-495F-9D31-7570C9739EC1}" srcOrd="14" destOrd="0" presId="urn:microsoft.com/office/officeart/2005/8/layout/default"/>
    <dgm:cxn modelId="{074FFD46-F597-4504-B7D0-A4B2FAB8FEF5}" type="presParOf" srcId="{A919430F-2339-4EBB-BA6C-4DFA05B97C21}" destId="{72C586B8-6901-4D72-9527-E34642655228}" srcOrd="15" destOrd="0" presId="urn:microsoft.com/office/officeart/2005/8/layout/default"/>
    <dgm:cxn modelId="{392C2E6E-C873-4AD6-AD81-838F95EBAA47}" type="presParOf" srcId="{A919430F-2339-4EBB-BA6C-4DFA05B97C21}" destId="{62EDDB11-4BFA-44EE-BF40-5972D1635698}" srcOrd="16" destOrd="0" presId="urn:microsoft.com/office/officeart/2005/8/layout/default"/>
    <dgm:cxn modelId="{136400C7-7099-4379-B3D2-573A36048E67}" type="presParOf" srcId="{A919430F-2339-4EBB-BA6C-4DFA05B97C21}" destId="{16C624D9-149B-42F2-BAD9-774CE6027BB8}" srcOrd="17" destOrd="0" presId="urn:microsoft.com/office/officeart/2005/8/layout/default"/>
    <dgm:cxn modelId="{2DAF8376-9EB5-46F3-9399-6C96D0F8C00B}" type="presParOf" srcId="{A919430F-2339-4EBB-BA6C-4DFA05B97C21}" destId="{CBB9C0C8-F9E8-4A75-8104-17C0F26CDAC1}" srcOrd="18" destOrd="0" presId="urn:microsoft.com/office/officeart/2005/8/layout/default"/>
    <dgm:cxn modelId="{8E113E37-9B99-4D01-9EDE-462D49E65A1C}" type="presParOf" srcId="{A919430F-2339-4EBB-BA6C-4DFA05B97C21}" destId="{AEF96076-53A6-4B85-AC27-FCFBEEB001AD}" srcOrd="19" destOrd="0" presId="urn:microsoft.com/office/officeart/2005/8/layout/default"/>
    <dgm:cxn modelId="{885627A4-9CD3-4F8F-9ED4-0507D7359F4F}" type="presParOf" srcId="{A919430F-2339-4EBB-BA6C-4DFA05B97C21}" destId="{D7899385-52D8-489F-AFF1-8C8D179D7D04}" srcOrd="2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E079256-816F-46CB-AF5A-473D818EF135}"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B0B30D80-E9AE-406B-A5DE-F3FDEAC749F0}">
      <dgm:prSet/>
      <dgm:spPr/>
      <dgm:t>
        <a:bodyPr/>
        <a:lstStyle/>
        <a:p>
          <a:pPr algn="ctr" rtl="0"/>
          <a:r>
            <a:rPr lang="en-US"/>
            <a:t>Out variables</a:t>
          </a:r>
        </a:p>
      </dgm:t>
    </dgm:pt>
    <dgm:pt modelId="{A7F11239-8B0D-45B3-BA8B-C7B27C2B013D}" type="parTrans" cxnId="{B1DE983D-B008-432F-9A1D-9A9B21D323FF}">
      <dgm:prSet/>
      <dgm:spPr/>
      <dgm:t>
        <a:bodyPr/>
        <a:lstStyle/>
        <a:p>
          <a:pPr algn="ctr"/>
          <a:endParaRPr lang="en-US"/>
        </a:p>
      </dgm:t>
    </dgm:pt>
    <dgm:pt modelId="{6D5BCF26-87C0-4D18-A3E4-C888DB68F69E}" type="sibTrans" cxnId="{B1DE983D-B008-432F-9A1D-9A9B21D323FF}">
      <dgm:prSet/>
      <dgm:spPr/>
      <dgm:t>
        <a:bodyPr/>
        <a:lstStyle/>
        <a:p>
          <a:pPr algn="ctr"/>
          <a:endParaRPr lang="en-US"/>
        </a:p>
      </dgm:t>
    </dgm:pt>
    <dgm:pt modelId="{6346E332-7D4F-4950-B04D-E5EEE61FA4E6}">
      <dgm:prSet/>
      <dgm:spPr/>
      <dgm:t>
        <a:bodyPr/>
        <a:lstStyle/>
        <a:p>
          <a:pPr algn="ctr" rtl="0"/>
          <a:r>
            <a:rPr lang="en-US"/>
            <a:t>Pattern matching</a:t>
          </a:r>
        </a:p>
      </dgm:t>
    </dgm:pt>
    <dgm:pt modelId="{4B1EED9D-2230-48BF-A7CA-7749EB698946}" type="parTrans" cxnId="{8A433360-BA90-4A4B-9093-A66F1E330E11}">
      <dgm:prSet/>
      <dgm:spPr/>
      <dgm:t>
        <a:bodyPr/>
        <a:lstStyle/>
        <a:p>
          <a:pPr algn="ctr"/>
          <a:endParaRPr lang="en-US"/>
        </a:p>
      </dgm:t>
    </dgm:pt>
    <dgm:pt modelId="{83ECF606-3E8B-49F8-93D1-D57F562295E7}" type="sibTrans" cxnId="{8A433360-BA90-4A4B-9093-A66F1E330E11}">
      <dgm:prSet/>
      <dgm:spPr/>
      <dgm:t>
        <a:bodyPr/>
        <a:lstStyle/>
        <a:p>
          <a:pPr algn="ctr"/>
          <a:endParaRPr lang="en-US"/>
        </a:p>
      </dgm:t>
    </dgm:pt>
    <dgm:pt modelId="{6F5FE04D-0349-4F2A-9EAA-DEEA63F380C7}">
      <dgm:prSet/>
      <dgm:spPr/>
      <dgm:t>
        <a:bodyPr/>
        <a:lstStyle/>
        <a:p>
          <a:pPr algn="ctr" rtl="0"/>
          <a:r>
            <a:rPr lang="en-US"/>
            <a:t>Tuples</a:t>
          </a:r>
        </a:p>
      </dgm:t>
    </dgm:pt>
    <dgm:pt modelId="{72B76D25-98AC-4192-AF4A-FF37A6AC050B}" type="parTrans" cxnId="{3146A0A9-33C4-49CB-86EF-A39ADCA828B8}">
      <dgm:prSet/>
      <dgm:spPr/>
      <dgm:t>
        <a:bodyPr/>
        <a:lstStyle/>
        <a:p>
          <a:pPr algn="ctr"/>
          <a:endParaRPr lang="en-US"/>
        </a:p>
      </dgm:t>
    </dgm:pt>
    <dgm:pt modelId="{22D541B7-A7D3-441F-863C-8B36C498A45B}" type="sibTrans" cxnId="{3146A0A9-33C4-49CB-86EF-A39ADCA828B8}">
      <dgm:prSet/>
      <dgm:spPr/>
      <dgm:t>
        <a:bodyPr/>
        <a:lstStyle/>
        <a:p>
          <a:pPr algn="ctr"/>
          <a:endParaRPr lang="en-US"/>
        </a:p>
      </dgm:t>
    </dgm:pt>
    <dgm:pt modelId="{5AC9B20A-57B7-4E09-BDC0-DD2C1329B322}">
      <dgm:prSet/>
      <dgm:spPr/>
      <dgm:t>
        <a:bodyPr/>
        <a:lstStyle/>
        <a:p>
          <a:pPr algn="ctr" rtl="0"/>
          <a:r>
            <a:rPr lang="en-US"/>
            <a:t>Deconstruction</a:t>
          </a:r>
        </a:p>
      </dgm:t>
    </dgm:pt>
    <dgm:pt modelId="{F47ED4C9-84E3-4456-A4DF-7C4C8F541A8D}" type="parTrans" cxnId="{2989F022-C710-453C-AD47-420C94A870A3}">
      <dgm:prSet/>
      <dgm:spPr/>
      <dgm:t>
        <a:bodyPr/>
        <a:lstStyle/>
        <a:p>
          <a:pPr algn="ctr"/>
          <a:endParaRPr lang="en-US"/>
        </a:p>
      </dgm:t>
    </dgm:pt>
    <dgm:pt modelId="{FA332637-2CA2-49BF-B239-A12EDDA97CD7}" type="sibTrans" cxnId="{2989F022-C710-453C-AD47-420C94A870A3}">
      <dgm:prSet/>
      <dgm:spPr/>
      <dgm:t>
        <a:bodyPr/>
        <a:lstStyle/>
        <a:p>
          <a:pPr algn="ctr"/>
          <a:endParaRPr lang="en-US"/>
        </a:p>
      </dgm:t>
    </dgm:pt>
    <dgm:pt modelId="{19D5D170-504E-48E6-B23A-90924C6FA8A5}">
      <dgm:prSet/>
      <dgm:spPr/>
      <dgm:t>
        <a:bodyPr/>
        <a:lstStyle/>
        <a:p>
          <a:pPr algn="ctr" rtl="0"/>
          <a:r>
            <a:rPr lang="en-US"/>
            <a:t>Discards</a:t>
          </a:r>
        </a:p>
      </dgm:t>
    </dgm:pt>
    <dgm:pt modelId="{BDD87302-1B5A-4D96-A731-D5D72FF07E4A}" type="parTrans" cxnId="{5F2271BE-F0AE-4D4A-8DCB-58040499116B}">
      <dgm:prSet/>
      <dgm:spPr/>
      <dgm:t>
        <a:bodyPr/>
        <a:lstStyle/>
        <a:p>
          <a:pPr algn="ctr"/>
          <a:endParaRPr lang="en-US"/>
        </a:p>
      </dgm:t>
    </dgm:pt>
    <dgm:pt modelId="{BB20D3E9-231F-4077-94A0-0D80DFC4722B}" type="sibTrans" cxnId="{5F2271BE-F0AE-4D4A-8DCB-58040499116B}">
      <dgm:prSet/>
      <dgm:spPr/>
      <dgm:t>
        <a:bodyPr/>
        <a:lstStyle/>
        <a:p>
          <a:pPr algn="ctr"/>
          <a:endParaRPr lang="en-US"/>
        </a:p>
      </dgm:t>
    </dgm:pt>
    <dgm:pt modelId="{7A483E7F-9D31-412A-B1FA-A6D318AEEADD}">
      <dgm:prSet/>
      <dgm:spPr/>
      <dgm:t>
        <a:bodyPr/>
        <a:lstStyle/>
        <a:p>
          <a:pPr algn="ctr" rtl="0"/>
          <a:r>
            <a:rPr lang="en-US"/>
            <a:t>Local Functions</a:t>
          </a:r>
        </a:p>
      </dgm:t>
    </dgm:pt>
    <dgm:pt modelId="{576FB58F-66C3-4BA6-9379-AF11D5A4A72C}" type="parTrans" cxnId="{A4333B00-8928-4098-BB0D-92EBABE465CF}">
      <dgm:prSet/>
      <dgm:spPr/>
      <dgm:t>
        <a:bodyPr/>
        <a:lstStyle/>
        <a:p>
          <a:pPr algn="ctr"/>
          <a:endParaRPr lang="en-US"/>
        </a:p>
      </dgm:t>
    </dgm:pt>
    <dgm:pt modelId="{54AA6B21-4280-4A93-B7EC-EB3A6CAAAF9E}" type="sibTrans" cxnId="{A4333B00-8928-4098-BB0D-92EBABE465CF}">
      <dgm:prSet/>
      <dgm:spPr/>
      <dgm:t>
        <a:bodyPr/>
        <a:lstStyle/>
        <a:p>
          <a:pPr algn="ctr"/>
          <a:endParaRPr lang="en-US"/>
        </a:p>
      </dgm:t>
    </dgm:pt>
    <dgm:pt modelId="{4D6E299E-043E-4D08-9EEE-9B97666F2B6D}">
      <dgm:prSet/>
      <dgm:spPr/>
      <dgm:t>
        <a:bodyPr/>
        <a:lstStyle/>
        <a:p>
          <a:pPr algn="ctr" rtl="0"/>
          <a:r>
            <a:rPr lang="en-US"/>
            <a:t>Binary Literals</a:t>
          </a:r>
        </a:p>
      </dgm:t>
    </dgm:pt>
    <dgm:pt modelId="{AC1FBD20-4228-42AE-9AED-F50659434010}" type="parTrans" cxnId="{631B9F05-0982-4A46-A611-1086D1A91C09}">
      <dgm:prSet/>
      <dgm:spPr/>
      <dgm:t>
        <a:bodyPr/>
        <a:lstStyle/>
        <a:p>
          <a:pPr algn="ctr"/>
          <a:endParaRPr lang="en-US"/>
        </a:p>
      </dgm:t>
    </dgm:pt>
    <dgm:pt modelId="{16BA4080-A3B4-4010-BAC2-7BB6BC89B4D3}" type="sibTrans" cxnId="{631B9F05-0982-4A46-A611-1086D1A91C09}">
      <dgm:prSet/>
      <dgm:spPr/>
      <dgm:t>
        <a:bodyPr/>
        <a:lstStyle/>
        <a:p>
          <a:pPr algn="ctr"/>
          <a:endParaRPr lang="en-US"/>
        </a:p>
      </dgm:t>
    </dgm:pt>
    <dgm:pt modelId="{350FF9B5-DFE3-4C3D-B639-5350AE87A9D9}">
      <dgm:prSet/>
      <dgm:spPr/>
      <dgm:t>
        <a:bodyPr/>
        <a:lstStyle/>
        <a:p>
          <a:pPr algn="ctr" rtl="0"/>
          <a:r>
            <a:rPr lang="en-US"/>
            <a:t>Digit Separators</a:t>
          </a:r>
        </a:p>
      </dgm:t>
    </dgm:pt>
    <dgm:pt modelId="{E7AD684C-3AA1-448D-AA4F-AB569EC368BC}" type="parTrans" cxnId="{F0AE61F2-6EF1-4849-92D4-D4D2F6C6BF5F}">
      <dgm:prSet/>
      <dgm:spPr/>
      <dgm:t>
        <a:bodyPr/>
        <a:lstStyle/>
        <a:p>
          <a:pPr algn="ctr"/>
          <a:endParaRPr lang="en-US"/>
        </a:p>
      </dgm:t>
    </dgm:pt>
    <dgm:pt modelId="{9345A7AA-FF67-41F1-A8F1-2DE541723A91}" type="sibTrans" cxnId="{F0AE61F2-6EF1-4849-92D4-D4D2F6C6BF5F}">
      <dgm:prSet/>
      <dgm:spPr/>
      <dgm:t>
        <a:bodyPr/>
        <a:lstStyle/>
        <a:p>
          <a:pPr algn="ctr"/>
          <a:endParaRPr lang="en-US"/>
        </a:p>
      </dgm:t>
    </dgm:pt>
    <dgm:pt modelId="{7745E80B-A80A-4891-9B18-9FCC03086E71}">
      <dgm:prSet/>
      <dgm:spPr/>
      <dgm:t>
        <a:bodyPr/>
        <a:lstStyle/>
        <a:p>
          <a:pPr algn="ctr" rtl="0"/>
          <a:r>
            <a:rPr lang="en-US"/>
            <a:t>Ref returns and locals</a:t>
          </a:r>
        </a:p>
      </dgm:t>
    </dgm:pt>
    <dgm:pt modelId="{78D44B21-EEE6-4EED-B440-88A4DA31557D}" type="parTrans" cxnId="{CE23E1A2-A2A1-43BD-AF03-E75C473B1A9B}">
      <dgm:prSet/>
      <dgm:spPr/>
      <dgm:t>
        <a:bodyPr/>
        <a:lstStyle/>
        <a:p>
          <a:pPr algn="ctr"/>
          <a:endParaRPr lang="en-US"/>
        </a:p>
      </dgm:t>
    </dgm:pt>
    <dgm:pt modelId="{26A0F86D-5BF3-4E86-8551-F2FF794A593E}" type="sibTrans" cxnId="{CE23E1A2-A2A1-43BD-AF03-E75C473B1A9B}">
      <dgm:prSet/>
      <dgm:spPr/>
      <dgm:t>
        <a:bodyPr/>
        <a:lstStyle/>
        <a:p>
          <a:pPr algn="ctr"/>
          <a:endParaRPr lang="en-US"/>
        </a:p>
      </dgm:t>
    </dgm:pt>
    <dgm:pt modelId="{E058455C-FDED-473A-AEF8-5674A3F316F7}">
      <dgm:prSet/>
      <dgm:spPr/>
      <dgm:t>
        <a:bodyPr/>
        <a:lstStyle/>
        <a:p>
          <a:pPr algn="ctr" rtl="0"/>
          <a:r>
            <a:rPr lang="en-US"/>
            <a:t>Generalized async return types</a:t>
          </a:r>
        </a:p>
      </dgm:t>
    </dgm:pt>
    <dgm:pt modelId="{BABC53BA-E880-4272-A0E3-BCE1C00EE901}" type="parTrans" cxnId="{52A1C9BC-787E-468B-B90B-318DCB0D1EF0}">
      <dgm:prSet/>
      <dgm:spPr/>
      <dgm:t>
        <a:bodyPr/>
        <a:lstStyle/>
        <a:p>
          <a:pPr algn="ctr"/>
          <a:endParaRPr lang="en-US"/>
        </a:p>
      </dgm:t>
    </dgm:pt>
    <dgm:pt modelId="{CBFB1E5B-345D-4F98-B7E5-BD507428C1C4}" type="sibTrans" cxnId="{52A1C9BC-787E-468B-B90B-318DCB0D1EF0}">
      <dgm:prSet/>
      <dgm:spPr/>
      <dgm:t>
        <a:bodyPr/>
        <a:lstStyle/>
        <a:p>
          <a:pPr algn="ctr"/>
          <a:endParaRPr lang="en-US"/>
        </a:p>
      </dgm:t>
    </dgm:pt>
    <dgm:pt modelId="{FD452145-4A35-48FF-A676-9BA39D26849D}">
      <dgm:prSet/>
      <dgm:spPr/>
      <dgm:t>
        <a:bodyPr/>
        <a:lstStyle/>
        <a:p>
          <a:pPr algn="ctr" rtl="0"/>
          <a:r>
            <a:rPr lang="en-US"/>
            <a:t>More expression-bodied members</a:t>
          </a:r>
        </a:p>
      </dgm:t>
    </dgm:pt>
    <dgm:pt modelId="{8D2C8CE8-6A79-4F71-953E-A1CF457B590D}" type="parTrans" cxnId="{D9AF2054-E07D-488C-A81F-2D0EEFE4B69E}">
      <dgm:prSet/>
      <dgm:spPr/>
      <dgm:t>
        <a:bodyPr/>
        <a:lstStyle/>
        <a:p>
          <a:pPr algn="ctr"/>
          <a:endParaRPr lang="en-US"/>
        </a:p>
      </dgm:t>
    </dgm:pt>
    <dgm:pt modelId="{D9B1467B-F21C-4E44-901C-0FF06978ACCF}" type="sibTrans" cxnId="{D9AF2054-E07D-488C-A81F-2D0EEFE4B69E}">
      <dgm:prSet/>
      <dgm:spPr/>
      <dgm:t>
        <a:bodyPr/>
        <a:lstStyle/>
        <a:p>
          <a:pPr algn="ctr"/>
          <a:endParaRPr lang="en-US"/>
        </a:p>
      </dgm:t>
    </dgm:pt>
    <dgm:pt modelId="{118999E0-6B83-431E-9994-48E138584782}">
      <dgm:prSet/>
      <dgm:spPr/>
      <dgm:t>
        <a:bodyPr/>
        <a:lstStyle/>
        <a:p>
          <a:pPr algn="ctr" rtl="0"/>
          <a:r>
            <a:rPr lang="en-US"/>
            <a:t>Throw expressions</a:t>
          </a:r>
        </a:p>
      </dgm:t>
    </dgm:pt>
    <dgm:pt modelId="{8C9EBAD9-494A-4EEA-B1C9-87FDC7CEDBFC}" type="parTrans" cxnId="{A0C7BD94-F630-430A-87D5-A5F7E3B24507}">
      <dgm:prSet/>
      <dgm:spPr/>
      <dgm:t>
        <a:bodyPr/>
        <a:lstStyle/>
        <a:p>
          <a:pPr algn="ctr"/>
          <a:endParaRPr lang="en-US"/>
        </a:p>
      </dgm:t>
    </dgm:pt>
    <dgm:pt modelId="{9BA4FB68-3FA2-4711-BB8C-EF5E239B1D77}" type="sibTrans" cxnId="{A0C7BD94-F630-430A-87D5-A5F7E3B24507}">
      <dgm:prSet/>
      <dgm:spPr/>
      <dgm:t>
        <a:bodyPr/>
        <a:lstStyle/>
        <a:p>
          <a:pPr algn="ctr"/>
          <a:endParaRPr lang="en-US"/>
        </a:p>
      </dgm:t>
    </dgm:pt>
    <dgm:pt modelId="{419931B9-7660-4BD7-9AF6-B3DDEBA65530}" type="pres">
      <dgm:prSet presAssocID="{EE079256-816F-46CB-AF5A-473D818EF135}" presName="diagram" presStyleCnt="0">
        <dgm:presLayoutVars>
          <dgm:dir/>
          <dgm:resizeHandles val="exact"/>
        </dgm:presLayoutVars>
      </dgm:prSet>
      <dgm:spPr/>
    </dgm:pt>
    <dgm:pt modelId="{2BC08F14-6860-4A33-8A11-52033A9DE5EC}" type="pres">
      <dgm:prSet presAssocID="{B0B30D80-E9AE-406B-A5DE-F3FDEAC749F0}" presName="node" presStyleLbl="node1" presStyleIdx="0" presStyleCnt="12">
        <dgm:presLayoutVars>
          <dgm:bulletEnabled val="1"/>
        </dgm:presLayoutVars>
      </dgm:prSet>
      <dgm:spPr/>
    </dgm:pt>
    <dgm:pt modelId="{7075730C-1A3F-4830-A388-79B6F64047A8}" type="pres">
      <dgm:prSet presAssocID="{6D5BCF26-87C0-4D18-A3E4-C888DB68F69E}" presName="sibTrans" presStyleCnt="0"/>
      <dgm:spPr/>
    </dgm:pt>
    <dgm:pt modelId="{07527327-7C66-4B53-A37A-8E3DC83A2BE0}" type="pres">
      <dgm:prSet presAssocID="{6346E332-7D4F-4950-B04D-E5EEE61FA4E6}" presName="node" presStyleLbl="node1" presStyleIdx="1" presStyleCnt="12">
        <dgm:presLayoutVars>
          <dgm:bulletEnabled val="1"/>
        </dgm:presLayoutVars>
      </dgm:prSet>
      <dgm:spPr/>
    </dgm:pt>
    <dgm:pt modelId="{F9C5EF71-6260-4223-BBDF-C0F81BDC05BF}" type="pres">
      <dgm:prSet presAssocID="{83ECF606-3E8B-49F8-93D1-D57F562295E7}" presName="sibTrans" presStyleCnt="0"/>
      <dgm:spPr/>
    </dgm:pt>
    <dgm:pt modelId="{1AF97BCE-E358-41FC-A81A-7EC7B75BD106}" type="pres">
      <dgm:prSet presAssocID="{6F5FE04D-0349-4F2A-9EAA-DEEA63F380C7}" presName="node" presStyleLbl="node1" presStyleIdx="2" presStyleCnt="12">
        <dgm:presLayoutVars>
          <dgm:bulletEnabled val="1"/>
        </dgm:presLayoutVars>
      </dgm:prSet>
      <dgm:spPr/>
    </dgm:pt>
    <dgm:pt modelId="{0D554DDC-4777-4364-ADA8-F17D94FFFBCC}" type="pres">
      <dgm:prSet presAssocID="{22D541B7-A7D3-441F-863C-8B36C498A45B}" presName="sibTrans" presStyleCnt="0"/>
      <dgm:spPr/>
    </dgm:pt>
    <dgm:pt modelId="{D6C252B6-7B57-4E33-83C6-B5433496C3D3}" type="pres">
      <dgm:prSet presAssocID="{5AC9B20A-57B7-4E09-BDC0-DD2C1329B322}" presName="node" presStyleLbl="node1" presStyleIdx="3" presStyleCnt="12">
        <dgm:presLayoutVars>
          <dgm:bulletEnabled val="1"/>
        </dgm:presLayoutVars>
      </dgm:prSet>
      <dgm:spPr/>
    </dgm:pt>
    <dgm:pt modelId="{0C579F83-2773-435B-B808-46F6EE834CBD}" type="pres">
      <dgm:prSet presAssocID="{FA332637-2CA2-49BF-B239-A12EDDA97CD7}" presName="sibTrans" presStyleCnt="0"/>
      <dgm:spPr/>
    </dgm:pt>
    <dgm:pt modelId="{66158FF7-19D0-4788-B408-571ABF632D1E}" type="pres">
      <dgm:prSet presAssocID="{19D5D170-504E-48E6-B23A-90924C6FA8A5}" presName="node" presStyleLbl="node1" presStyleIdx="4" presStyleCnt="12">
        <dgm:presLayoutVars>
          <dgm:bulletEnabled val="1"/>
        </dgm:presLayoutVars>
      </dgm:prSet>
      <dgm:spPr/>
    </dgm:pt>
    <dgm:pt modelId="{7A142588-3FD8-468F-A455-6093F544D3A4}" type="pres">
      <dgm:prSet presAssocID="{BB20D3E9-231F-4077-94A0-0D80DFC4722B}" presName="sibTrans" presStyleCnt="0"/>
      <dgm:spPr/>
    </dgm:pt>
    <dgm:pt modelId="{5FEBF880-8571-4A09-B49F-E6EC3B5B11AC}" type="pres">
      <dgm:prSet presAssocID="{7A483E7F-9D31-412A-B1FA-A6D318AEEADD}" presName="node" presStyleLbl="node1" presStyleIdx="5" presStyleCnt="12">
        <dgm:presLayoutVars>
          <dgm:bulletEnabled val="1"/>
        </dgm:presLayoutVars>
      </dgm:prSet>
      <dgm:spPr/>
    </dgm:pt>
    <dgm:pt modelId="{1AA4844D-4154-4D39-8208-7F5033645273}" type="pres">
      <dgm:prSet presAssocID="{54AA6B21-4280-4A93-B7EC-EB3A6CAAAF9E}" presName="sibTrans" presStyleCnt="0"/>
      <dgm:spPr/>
    </dgm:pt>
    <dgm:pt modelId="{F511C3BC-FBCC-4CB2-A286-B45F7ABBD69C}" type="pres">
      <dgm:prSet presAssocID="{4D6E299E-043E-4D08-9EEE-9B97666F2B6D}" presName="node" presStyleLbl="node1" presStyleIdx="6" presStyleCnt="12">
        <dgm:presLayoutVars>
          <dgm:bulletEnabled val="1"/>
        </dgm:presLayoutVars>
      </dgm:prSet>
      <dgm:spPr/>
    </dgm:pt>
    <dgm:pt modelId="{A0D08125-172E-40EA-974D-28B71C064C79}" type="pres">
      <dgm:prSet presAssocID="{16BA4080-A3B4-4010-BAC2-7BB6BC89B4D3}" presName="sibTrans" presStyleCnt="0"/>
      <dgm:spPr/>
    </dgm:pt>
    <dgm:pt modelId="{DF9A3E56-4230-410E-90C0-7FAF82B939FE}" type="pres">
      <dgm:prSet presAssocID="{350FF9B5-DFE3-4C3D-B639-5350AE87A9D9}" presName="node" presStyleLbl="node1" presStyleIdx="7" presStyleCnt="12">
        <dgm:presLayoutVars>
          <dgm:bulletEnabled val="1"/>
        </dgm:presLayoutVars>
      </dgm:prSet>
      <dgm:spPr/>
    </dgm:pt>
    <dgm:pt modelId="{93B91480-0B56-4FEB-B4FA-435D90BDEFDF}" type="pres">
      <dgm:prSet presAssocID="{9345A7AA-FF67-41F1-A8F1-2DE541723A91}" presName="sibTrans" presStyleCnt="0"/>
      <dgm:spPr/>
    </dgm:pt>
    <dgm:pt modelId="{084928E2-D7DD-40AF-8D60-F3339100D670}" type="pres">
      <dgm:prSet presAssocID="{7745E80B-A80A-4891-9B18-9FCC03086E71}" presName="node" presStyleLbl="node1" presStyleIdx="8" presStyleCnt="12">
        <dgm:presLayoutVars>
          <dgm:bulletEnabled val="1"/>
        </dgm:presLayoutVars>
      </dgm:prSet>
      <dgm:spPr/>
    </dgm:pt>
    <dgm:pt modelId="{C7A9BD2D-9583-4460-9B93-A54A6D5A560B}" type="pres">
      <dgm:prSet presAssocID="{26A0F86D-5BF3-4E86-8551-F2FF794A593E}" presName="sibTrans" presStyleCnt="0"/>
      <dgm:spPr/>
    </dgm:pt>
    <dgm:pt modelId="{E98DAA9A-B188-4920-A1B3-87E85540BC03}" type="pres">
      <dgm:prSet presAssocID="{E058455C-FDED-473A-AEF8-5674A3F316F7}" presName="node" presStyleLbl="node1" presStyleIdx="9" presStyleCnt="12">
        <dgm:presLayoutVars>
          <dgm:bulletEnabled val="1"/>
        </dgm:presLayoutVars>
      </dgm:prSet>
      <dgm:spPr/>
    </dgm:pt>
    <dgm:pt modelId="{AC777F33-7805-4EDC-B73E-333E2CC79139}" type="pres">
      <dgm:prSet presAssocID="{CBFB1E5B-345D-4F98-B7E5-BD507428C1C4}" presName="sibTrans" presStyleCnt="0"/>
      <dgm:spPr/>
    </dgm:pt>
    <dgm:pt modelId="{F527397E-7CD4-42F7-90AB-48794D5DCD7B}" type="pres">
      <dgm:prSet presAssocID="{FD452145-4A35-48FF-A676-9BA39D26849D}" presName="node" presStyleLbl="node1" presStyleIdx="10" presStyleCnt="12">
        <dgm:presLayoutVars>
          <dgm:bulletEnabled val="1"/>
        </dgm:presLayoutVars>
      </dgm:prSet>
      <dgm:spPr/>
    </dgm:pt>
    <dgm:pt modelId="{E174DA3E-2187-4DFB-860C-727185839865}" type="pres">
      <dgm:prSet presAssocID="{D9B1467B-F21C-4E44-901C-0FF06978ACCF}" presName="sibTrans" presStyleCnt="0"/>
      <dgm:spPr/>
    </dgm:pt>
    <dgm:pt modelId="{2D7A2622-9D20-4D0B-BD83-499AB4C51382}" type="pres">
      <dgm:prSet presAssocID="{118999E0-6B83-431E-9994-48E138584782}" presName="node" presStyleLbl="node1" presStyleIdx="11" presStyleCnt="12">
        <dgm:presLayoutVars>
          <dgm:bulletEnabled val="1"/>
        </dgm:presLayoutVars>
      </dgm:prSet>
      <dgm:spPr/>
    </dgm:pt>
  </dgm:ptLst>
  <dgm:cxnLst>
    <dgm:cxn modelId="{A4333B00-8928-4098-BB0D-92EBABE465CF}" srcId="{EE079256-816F-46CB-AF5A-473D818EF135}" destId="{7A483E7F-9D31-412A-B1FA-A6D318AEEADD}" srcOrd="5" destOrd="0" parTransId="{576FB58F-66C3-4BA6-9379-AF11D5A4A72C}" sibTransId="{54AA6B21-4280-4A93-B7EC-EB3A6CAAAF9E}"/>
    <dgm:cxn modelId="{631B9F05-0982-4A46-A611-1086D1A91C09}" srcId="{EE079256-816F-46CB-AF5A-473D818EF135}" destId="{4D6E299E-043E-4D08-9EEE-9B97666F2B6D}" srcOrd="6" destOrd="0" parTransId="{AC1FBD20-4228-42AE-9AED-F50659434010}" sibTransId="{16BA4080-A3B4-4010-BAC2-7BB6BC89B4D3}"/>
    <dgm:cxn modelId="{2989F022-C710-453C-AD47-420C94A870A3}" srcId="{EE079256-816F-46CB-AF5A-473D818EF135}" destId="{5AC9B20A-57B7-4E09-BDC0-DD2C1329B322}" srcOrd="3" destOrd="0" parTransId="{F47ED4C9-84E3-4456-A4DF-7C4C8F541A8D}" sibTransId="{FA332637-2CA2-49BF-B239-A12EDDA97CD7}"/>
    <dgm:cxn modelId="{E4A07729-77D6-4FB4-8509-2AAE91D67E87}" type="presOf" srcId="{EE079256-816F-46CB-AF5A-473D818EF135}" destId="{419931B9-7660-4BD7-9AF6-B3DDEBA65530}" srcOrd="0" destOrd="0" presId="urn:microsoft.com/office/officeart/2005/8/layout/default"/>
    <dgm:cxn modelId="{B19CE035-E38D-4786-A007-AD54C135DB34}" type="presOf" srcId="{E058455C-FDED-473A-AEF8-5674A3F316F7}" destId="{E98DAA9A-B188-4920-A1B3-87E85540BC03}" srcOrd="0" destOrd="0" presId="urn:microsoft.com/office/officeart/2005/8/layout/default"/>
    <dgm:cxn modelId="{4E07D636-07AE-4323-A3A9-52AF240EB4F5}" type="presOf" srcId="{118999E0-6B83-431E-9994-48E138584782}" destId="{2D7A2622-9D20-4D0B-BD83-499AB4C51382}" srcOrd="0" destOrd="0" presId="urn:microsoft.com/office/officeart/2005/8/layout/default"/>
    <dgm:cxn modelId="{B1DE983D-B008-432F-9A1D-9A9B21D323FF}" srcId="{EE079256-816F-46CB-AF5A-473D818EF135}" destId="{B0B30D80-E9AE-406B-A5DE-F3FDEAC749F0}" srcOrd="0" destOrd="0" parTransId="{A7F11239-8B0D-45B3-BA8B-C7B27C2B013D}" sibTransId="{6D5BCF26-87C0-4D18-A3E4-C888DB68F69E}"/>
    <dgm:cxn modelId="{B343313F-0388-4F1E-8568-2C7F0AAD4E20}" type="presOf" srcId="{6F5FE04D-0349-4F2A-9EAA-DEEA63F380C7}" destId="{1AF97BCE-E358-41FC-A81A-7EC7B75BD106}" srcOrd="0" destOrd="0" presId="urn:microsoft.com/office/officeart/2005/8/layout/default"/>
    <dgm:cxn modelId="{8A433360-BA90-4A4B-9093-A66F1E330E11}" srcId="{EE079256-816F-46CB-AF5A-473D818EF135}" destId="{6346E332-7D4F-4950-B04D-E5EEE61FA4E6}" srcOrd="1" destOrd="0" parTransId="{4B1EED9D-2230-48BF-A7CA-7749EB698946}" sibTransId="{83ECF606-3E8B-49F8-93D1-D57F562295E7}"/>
    <dgm:cxn modelId="{D9AF2054-E07D-488C-A81F-2D0EEFE4B69E}" srcId="{EE079256-816F-46CB-AF5A-473D818EF135}" destId="{FD452145-4A35-48FF-A676-9BA39D26849D}" srcOrd="10" destOrd="0" parTransId="{8D2C8CE8-6A79-4F71-953E-A1CF457B590D}" sibTransId="{D9B1467B-F21C-4E44-901C-0FF06978ACCF}"/>
    <dgm:cxn modelId="{2AF23D86-8238-4177-A8F6-4EFFFC22AD47}" type="presOf" srcId="{5AC9B20A-57B7-4E09-BDC0-DD2C1329B322}" destId="{D6C252B6-7B57-4E33-83C6-B5433496C3D3}" srcOrd="0" destOrd="0" presId="urn:microsoft.com/office/officeart/2005/8/layout/default"/>
    <dgm:cxn modelId="{F90F8189-2925-443D-B9E9-0CDDD1C6E511}" type="presOf" srcId="{B0B30D80-E9AE-406B-A5DE-F3FDEAC749F0}" destId="{2BC08F14-6860-4A33-8A11-52033A9DE5EC}" srcOrd="0" destOrd="0" presId="urn:microsoft.com/office/officeart/2005/8/layout/default"/>
    <dgm:cxn modelId="{C61E0A8A-969D-423E-B011-829F402A58F6}" type="presOf" srcId="{350FF9B5-DFE3-4C3D-B639-5350AE87A9D9}" destId="{DF9A3E56-4230-410E-90C0-7FAF82B939FE}" srcOrd="0" destOrd="0" presId="urn:microsoft.com/office/officeart/2005/8/layout/default"/>
    <dgm:cxn modelId="{DAF38D94-2AD3-4AF9-877E-51C8AC269E7D}" type="presOf" srcId="{4D6E299E-043E-4D08-9EEE-9B97666F2B6D}" destId="{F511C3BC-FBCC-4CB2-A286-B45F7ABBD69C}" srcOrd="0" destOrd="0" presId="urn:microsoft.com/office/officeart/2005/8/layout/default"/>
    <dgm:cxn modelId="{A0C7BD94-F630-430A-87D5-A5F7E3B24507}" srcId="{EE079256-816F-46CB-AF5A-473D818EF135}" destId="{118999E0-6B83-431E-9994-48E138584782}" srcOrd="11" destOrd="0" parTransId="{8C9EBAD9-494A-4EEA-B1C9-87FDC7CEDBFC}" sibTransId="{9BA4FB68-3FA2-4711-BB8C-EF5E239B1D77}"/>
    <dgm:cxn modelId="{2219FD96-B7AC-4429-8C68-E9EE37EDF67D}" type="presOf" srcId="{6346E332-7D4F-4950-B04D-E5EEE61FA4E6}" destId="{07527327-7C66-4B53-A37A-8E3DC83A2BE0}" srcOrd="0" destOrd="0" presId="urn:microsoft.com/office/officeart/2005/8/layout/default"/>
    <dgm:cxn modelId="{CE23E1A2-A2A1-43BD-AF03-E75C473B1A9B}" srcId="{EE079256-816F-46CB-AF5A-473D818EF135}" destId="{7745E80B-A80A-4891-9B18-9FCC03086E71}" srcOrd="8" destOrd="0" parTransId="{78D44B21-EEE6-4EED-B440-88A4DA31557D}" sibTransId="{26A0F86D-5BF3-4E86-8551-F2FF794A593E}"/>
    <dgm:cxn modelId="{3146A0A9-33C4-49CB-86EF-A39ADCA828B8}" srcId="{EE079256-816F-46CB-AF5A-473D818EF135}" destId="{6F5FE04D-0349-4F2A-9EAA-DEEA63F380C7}" srcOrd="2" destOrd="0" parTransId="{72B76D25-98AC-4192-AF4A-FF37A6AC050B}" sibTransId="{22D541B7-A7D3-441F-863C-8B36C498A45B}"/>
    <dgm:cxn modelId="{52A1C9BC-787E-468B-B90B-318DCB0D1EF0}" srcId="{EE079256-816F-46CB-AF5A-473D818EF135}" destId="{E058455C-FDED-473A-AEF8-5674A3F316F7}" srcOrd="9" destOrd="0" parTransId="{BABC53BA-E880-4272-A0E3-BCE1C00EE901}" sibTransId="{CBFB1E5B-345D-4F98-B7E5-BD507428C1C4}"/>
    <dgm:cxn modelId="{5F2271BE-F0AE-4D4A-8DCB-58040499116B}" srcId="{EE079256-816F-46CB-AF5A-473D818EF135}" destId="{19D5D170-504E-48E6-B23A-90924C6FA8A5}" srcOrd="4" destOrd="0" parTransId="{BDD87302-1B5A-4D96-A731-D5D72FF07E4A}" sibTransId="{BB20D3E9-231F-4077-94A0-0D80DFC4722B}"/>
    <dgm:cxn modelId="{FABF21CA-A3AC-450C-B120-5A0F9439A487}" type="presOf" srcId="{FD452145-4A35-48FF-A676-9BA39D26849D}" destId="{F527397E-7CD4-42F7-90AB-48794D5DCD7B}" srcOrd="0" destOrd="0" presId="urn:microsoft.com/office/officeart/2005/8/layout/default"/>
    <dgm:cxn modelId="{9BA204CF-A748-4E89-9C87-1321F451131C}" type="presOf" srcId="{19D5D170-504E-48E6-B23A-90924C6FA8A5}" destId="{66158FF7-19D0-4788-B408-571ABF632D1E}" srcOrd="0" destOrd="0" presId="urn:microsoft.com/office/officeart/2005/8/layout/default"/>
    <dgm:cxn modelId="{4DB48ED5-7DC0-4BC6-9FC6-FC4D9230EE0A}" type="presOf" srcId="{7745E80B-A80A-4891-9B18-9FCC03086E71}" destId="{084928E2-D7DD-40AF-8D60-F3339100D670}" srcOrd="0" destOrd="0" presId="urn:microsoft.com/office/officeart/2005/8/layout/default"/>
    <dgm:cxn modelId="{F0AE61F2-6EF1-4849-92D4-D4D2F6C6BF5F}" srcId="{EE079256-816F-46CB-AF5A-473D818EF135}" destId="{350FF9B5-DFE3-4C3D-B639-5350AE87A9D9}" srcOrd="7" destOrd="0" parTransId="{E7AD684C-3AA1-448D-AA4F-AB569EC368BC}" sibTransId="{9345A7AA-FF67-41F1-A8F1-2DE541723A91}"/>
    <dgm:cxn modelId="{932910FF-D824-4BA2-979A-C0CEC6D84560}" type="presOf" srcId="{7A483E7F-9D31-412A-B1FA-A6D318AEEADD}" destId="{5FEBF880-8571-4A09-B49F-E6EC3B5B11AC}" srcOrd="0" destOrd="0" presId="urn:microsoft.com/office/officeart/2005/8/layout/default"/>
    <dgm:cxn modelId="{6E81BEEB-22A1-4832-A4F3-84543AE2B665}" type="presParOf" srcId="{419931B9-7660-4BD7-9AF6-B3DDEBA65530}" destId="{2BC08F14-6860-4A33-8A11-52033A9DE5EC}" srcOrd="0" destOrd="0" presId="urn:microsoft.com/office/officeart/2005/8/layout/default"/>
    <dgm:cxn modelId="{CA1F1FEF-85CE-4A40-8065-659FBBC4624F}" type="presParOf" srcId="{419931B9-7660-4BD7-9AF6-B3DDEBA65530}" destId="{7075730C-1A3F-4830-A388-79B6F64047A8}" srcOrd="1" destOrd="0" presId="urn:microsoft.com/office/officeart/2005/8/layout/default"/>
    <dgm:cxn modelId="{A94B37FD-8647-42BE-89BE-57B400FACD1D}" type="presParOf" srcId="{419931B9-7660-4BD7-9AF6-B3DDEBA65530}" destId="{07527327-7C66-4B53-A37A-8E3DC83A2BE0}" srcOrd="2" destOrd="0" presId="urn:microsoft.com/office/officeart/2005/8/layout/default"/>
    <dgm:cxn modelId="{C6D66777-A375-474F-9E7A-B1163C44EEAD}" type="presParOf" srcId="{419931B9-7660-4BD7-9AF6-B3DDEBA65530}" destId="{F9C5EF71-6260-4223-BBDF-C0F81BDC05BF}" srcOrd="3" destOrd="0" presId="urn:microsoft.com/office/officeart/2005/8/layout/default"/>
    <dgm:cxn modelId="{4FDD57D5-49FC-4E14-A028-C4703BCE7784}" type="presParOf" srcId="{419931B9-7660-4BD7-9AF6-B3DDEBA65530}" destId="{1AF97BCE-E358-41FC-A81A-7EC7B75BD106}" srcOrd="4" destOrd="0" presId="urn:microsoft.com/office/officeart/2005/8/layout/default"/>
    <dgm:cxn modelId="{E3BD32D7-3FBC-417A-9036-161CB42DA014}" type="presParOf" srcId="{419931B9-7660-4BD7-9AF6-B3DDEBA65530}" destId="{0D554DDC-4777-4364-ADA8-F17D94FFFBCC}" srcOrd="5" destOrd="0" presId="urn:microsoft.com/office/officeart/2005/8/layout/default"/>
    <dgm:cxn modelId="{6D290248-EDFC-4D12-A318-58FCC79EE781}" type="presParOf" srcId="{419931B9-7660-4BD7-9AF6-B3DDEBA65530}" destId="{D6C252B6-7B57-4E33-83C6-B5433496C3D3}" srcOrd="6" destOrd="0" presId="urn:microsoft.com/office/officeart/2005/8/layout/default"/>
    <dgm:cxn modelId="{F411EA13-CAB0-4B76-8272-C322CD16BDE7}" type="presParOf" srcId="{419931B9-7660-4BD7-9AF6-B3DDEBA65530}" destId="{0C579F83-2773-435B-B808-46F6EE834CBD}" srcOrd="7" destOrd="0" presId="urn:microsoft.com/office/officeart/2005/8/layout/default"/>
    <dgm:cxn modelId="{6B3645E2-8629-48DD-9F73-F22F2687EC5B}" type="presParOf" srcId="{419931B9-7660-4BD7-9AF6-B3DDEBA65530}" destId="{66158FF7-19D0-4788-B408-571ABF632D1E}" srcOrd="8" destOrd="0" presId="urn:microsoft.com/office/officeart/2005/8/layout/default"/>
    <dgm:cxn modelId="{E52CD13C-0043-4D6B-A263-3BEED3D074B0}" type="presParOf" srcId="{419931B9-7660-4BD7-9AF6-B3DDEBA65530}" destId="{7A142588-3FD8-468F-A455-6093F544D3A4}" srcOrd="9" destOrd="0" presId="urn:microsoft.com/office/officeart/2005/8/layout/default"/>
    <dgm:cxn modelId="{19A067EC-DE56-4640-8109-2C13055EC491}" type="presParOf" srcId="{419931B9-7660-4BD7-9AF6-B3DDEBA65530}" destId="{5FEBF880-8571-4A09-B49F-E6EC3B5B11AC}" srcOrd="10" destOrd="0" presId="urn:microsoft.com/office/officeart/2005/8/layout/default"/>
    <dgm:cxn modelId="{916959DC-184D-4FDA-B5E9-2DA72AA87DFD}" type="presParOf" srcId="{419931B9-7660-4BD7-9AF6-B3DDEBA65530}" destId="{1AA4844D-4154-4D39-8208-7F5033645273}" srcOrd="11" destOrd="0" presId="urn:microsoft.com/office/officeart/2005/8/layout/default"/>
    <dgm:cxn modelId="{4E88FB15-3CAB-4516-8AE6-F7DA9398F4F0}" type="presParOf" srcId="{419931B9-7660-4BD7-9AF6-B3DDEBA65530}" destId="{F511C3BC-FBCC-4CB2-A286-B45F7ABBD69C}" srcOrd="12" destOrd="0" presId="urn:microsoft.com/office/officeart/2005/8/layout/default"/>
    <dgm:cxn modelId="{8993220C-E59E-4253-9B21-CE1B2099E917}" type="presParOf" srcId="{419931B9-7660-4BD7-9AF6-B3DDEBA65530}" destId="{A0D08125-172E-40EA-974D-28B71C064C79}" srcOrd="13" destOrd="0" presId="urn:microsoft.com/office/officeart/2005/8/layout/default"/>
    <dgm:cxn modelId="{16917575-334B-440A-87D8-659B2E0139CA}" type="presParOf" srcId="{419931B9-7660-4BD7-9AF6-B3DDEBA65530}" destId="{DF9A3E56-4230-410E-90C0-7FAF82B939FE}" srcOrd="14" destOrd="0" presId="urn:microsoft.com/office/officeart/2005/8/layout/default"/>
    <dgm:cxn modelId="{9EDC96EB-1E62-4A9B-91C7-A91F0F3E920B}" type="presParOf" srcId="{419931B9-7660-4BD7-9AF6-B3DDEBA65530}" destId="{93B91480-0B56-4FEB-B4FA-435D90BDEFDF}" srcOrd="15" destOrd="0" presId="urn:microsoft.com/office/officeart/2005/8/layout/default"/>
    <dgm:cxn modelId="{64549956-5D85-428E-9C83-68DD8E3F1CC3}" type="presParOf" srcId="{419931B9-7660-4BD7-9AF6-B3DDEBA65530}" destId="{084928E2-D7DD-40AF-8D60-F3339100D670}" srcOrd="16" destOrd="0" presId="urn:microsoft.com/office/officeart/2005/8/layout/default"/>
    <dgm:cxn modelId="{8E3773FA-5DFA-4C20-AE44-ABA7452E8170}" type="presParOf" srcId="{419931B9-7660-4BD7-9AF6-B3DDEBA65530}" destId="{C7A9BD2D-9583-4460-9B93-A54A6D5A560B}" srcOrd="17" destOrd="0" presId="urn:microsoft.com/office/officeart/2005/8/layout/default"/>
    <dgm:cxn modelId="{87D42D5E-BB64-4185-A6D5-A6D9F538930C}" type="presParOf" srcId="{419931B9-7660-4BD7-9AF6-B3DDEBA65530}" destId="{E98DAA9A-B188-4920-A1B3-87E85540BC03}" srcOrd="18" destOrd="0" presId="urn:microsoft.com/office/officeart/2005/8/layout/default"/>
    <dgm:cxn modelId="{F7B1DB6B-8877-41D8-8316-73DB4D4D0B6D}" type="presParOf" srcId="{419931B9-7660-4BD7-9AF6-B3DDEBA65530}" destId="{AC777F33-7805-4EDC-B73E-333E2CC79139}" srcOrd="19" destOrd="0" presId="urn:microsoft.com/office/officeart/2005/8/layout/default"/>
    <dgm:cxn modelId="{9C14CA42-4C31-478D-850B-E091E43950CF}" type="presParOf" srcId="{419931B9-7660-4BD7-9AF6-B3DDEBA65530}" destId="{F527397E-7CD4-42F7-90AB-48794D5DCD7B}" srcOrd="20" destOrd="0" presId="urn:microsoft.com/office/officeart/2005/8/layout/default"/>
    <dgm:cxn modelId="{BB592F02-6FEE-43A9-A337-1CBA91118AAB}" type="presParOf" srcId="{419931B9-7660-4BD7-9AF6-B3DDEBA65530}" destId="{E174DA3E-2187-4DFB-860C-727185839865}" srcOrd="21" destOrd="0" presId="urn:microsoft.com/office/officeart/2005/8/layout/default"/>
    <dgm:cxn modelId="{37FF9241-C481-4833-A646-18B8A4957DD0}" type="presParOf" srcId="{419931B9-7660-4BD7-9AF6-B3DDEBA65530}" destId="{2D7A2622-9D20-4D0B-BD83-499AB4C51382}"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168A497-3D3D-4106-9CDE-F9158F429487}"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6867D4AE-3EA4-4E11-A37D-3EF655EE28F4}">
      <dgm:prSet/>
      <dgm:spPr/>
      <dgm:t>
        <a:bodyPr/>
        <a:lstStyle/>
        <a:p>
          <a:pPr algn="ctr" rtl="0"/>
          <a:r>
            <a:rPr lang="en-US"/>
            <a:t>Async main</a:t>
          </a:r>
        </a:p>
      </dgm:t>
    </dgm:pt>
    <dgm:pt modelId="{E8342A14-34BC-45F5-B4C2-51CC120A574F}" type="parTrans" cxnId="{09204B21-3D6C-4593-8CB2-1B39570F55D7}">
      <dgm:prSet/>
      <dgm:spPr/>
      <dgm:t>
        <a:bodyPr/>
        <a:lstStyle/>
        <a:p>
          <a:pPr algn="ctr"/>
          <a:endParaRPr lang="en-US"/>
        </a:p>
      </dgm:t>
    </dgm:pt>
    <dgm:pt modelId="{23D837C3-3882-4977-8399-C5BB50B52BDA}" type="sibTrans" cxnId="{09204B21-3D6C-4593-8CB2-1B39570F55D7}">
      <dgm:prSet/>
      <dgm:spPr/>
      <dgm:t>
        <a:bodyPr/>
        <a:lstStyle/>
        <a:p>
          <a:pPr algn="ctr"/>
          <a:endParaRPr lang="en-US"/>
        </a:p>
      </dgm:t>
    </dgm:pt>
    <dgm:pt modelId="{5C992460-88CF-4C8F-BA50-3521F2EA6CD2}">
      <dgm:prSet/>
      <dgm:spPr/>
      <dgm:t>
        <a:bodyPr/>
        <a:lstStyle/>
        <a:p>
          <a:pPr algn="ctr" rtl="0"/>
          <a:r>
            <a:rPr lang="en-US"/>
            <a:t>Default expressions</a:t>
          </a:r>
        </a:p>
      </dgm:t>
    </dgm:pt>
    <dgm:pt modelId="{EFA936A5-D5CA-4330-9ABC-C63B72AC134A}" type="parTrans" cxnId="{275BFE94-E063-44E8-A91A-FB2C4B11A4F9}">
      <dgm:prSet/>
      <dgm:spPr/>
      <dgm:t>
        <a:bodyPr/>
        <a:lstStyle/>
        <a:p>
          <a:pPr algn="ctr"/>
          <a:endParaRPr lang="en-US"/>
        </a:p>
      </dgm:t>
    </dgm:pt>
    <dgm:pt modelId="{03D19FB8-BD80-4151-A203-CC3E950D1D0B}" type="sibTrans" cxnId="{275BFE94-E063-44E8-A91A-FB2C4B11A4F9}">
      <dgm:prSet/>
      <dgm:spPr/>
      <dgm:t>
        <a:bodyPr/>
        <a:lstStyle/>
        <a:p>
          <a:pPr algn="ctr"/>
          <a:endParaRPr lang="en-US"/>
        </a:p>
      </dgm:t>
    </dgm:pt>
    <dgm:pt modelId="{4C4930D0-4EDE-4171-B2D1-6DC2C8A8E969}">
      <dgm:prSet/>
      <dgm:spPr/>
      <dgm:t>
        <a:bodyPr/>
        <a:lstStyle/>
        <a:p>
          <a:pPr algn="ctr" rtl="0"/>
          <a:r>
            <a:rPr lang="en-US"/>
            <a:t>Reference assemblies</a:t>
          </a:r>
        </a:p>
      </dgm:t>
    </dgm:pt>
    <dgm:pt modelId="{60E70E15-5F9C-4DE8-8DE8-19A42736F10D}" type="parTrans" cxnId="{F0196998-DD39-4545-ACB2-F2454AD054C2}">
      <dgm:prSet/>
      <dgm:spPr/>
      <dgm:t>
        <a:bodyPr/>
        <a:lstStyle/>
        <a:p>
          <a:pPr algn="ctr"/>
          <a:endParaRPr lang="en-US"/>
        </a:p>
      </dgm:t>
    </dgm:pt>
    <dgm:pt modelId="{849F3F88-C8A4-4498-8131-7F19FA321D92}" type="sibTrans" cxnId="{F0196998-DD39-4545-ACB2-F2454AD054C2}">
      <dgm:prSet/>
      <dgm:spPr/>
      <dgm:t>
        <a:bodyPr/>
        <a:lstStyle/>
        <a:p>
          <a:pPr algn="ctr"/>
          <a:endParaRPr lang="en-US"/>
        </a:p>
      </dgm:t>
    </dgm:pt>
    <dgm:pt modelId="{CF6A79DB-4F54-4991-963E-10D7F5EBFB4E}">
      <dgm:prSet/>
      <dgm:spPr/>
      <dgm:t>
        <a:bodyPr/>
        <a:lstStyle/>
        <a:p>
          <a:pPr algn="ctr" rtl="0"/>
          <a:r>
            <a:rPr lang="en-US"/>
            <a:t>Inferred tuple element names</a:t>
          </a:r>
        </a:p>
      </dgm:t>
    </dgm:pt>
    <dgm:pt modelId="{D588D185-6BC7-4FB1-A031-0C5285F00783}" type="parTrans" cxnId="{FDD27038-7588-49CB-BA1D-2E17CDC3DDFF}">
      <dgm:prSet/>
      <dgm:spPr/>
      <dgm:t>
        <a:bodyPr/>
        <a:lstStyle/>
        <a:p>
          <a:pPr algn="ctr"/>
          <a:endParaRPr lang="en-US"/>
        </a:p>
      </dgm:t>
    </dgm:pt>
    <dgm:pt modelId="{E6B8DEED-F56B-460A-96DF-548365E30DC7}" type="sibTrans" cxnId="{FDD27038-7588-49CB-BA1D-2E17CDC3DDFF}">
      <dgm:prSet/>
      <dgm:spPr/>
      <dgm:t>
        <a:bodyPr/>
        <a:lstStyle/>
        <a:p>
          <a:pPr algn="ctr"/>
          <a:endParaRPr lang="en-US"/>
        </a:p>
      </dgm:t>
    </dgm:pt>
    <dgm:pt modelId="{C2A329B7-C9CB-4DC7-9BF2-C44A4DEA3677}">
      <dgm:prSet/>
      <dgm:spPr/>
      <dgm:t>
        <a:bodyPr/>
        <a:lstStyle/>
        <a:p>
          <a:pPr algn="ctr" rtl="0"/>
          <a:r>
            <a:rPr lang="en-US"/>
            <a:t>Pattern-matching with generics</a:t>
          </a:r>
        </a:p>
      </dgm:t>
    </dgm:pt>
    <dgm:pt modelId="{FCEB6488-013A-4F1F-AA72-6A830EAA5996}" type="parTrans" cxnId="{683D39D6-73E9-4D28-84CA-5767964C5A4D}">
      <dgm:prSet/>
      <dgm:spPr/>
      <dgm:t>
        <a:bodyPr/>
        <a:lstStyle/>
        <a:p>
          <a:pPr algn="ctr"/>
          <a:endParaRPr lang="en-US"/>
        </a:p>
      </dgm:t>
    </dgm:pt>
    <dgm:pt modelId="{A4F263DD-62E5-48DD-BFBC-73434023A214}" type="sibTrans" cxnId="{683D39D6-73E9-4D28-84CA-5767964C5A4D}">
      <dgm:prSet/>
      <dgm:spPr/>
      <dgm:t>
        <a:bodyPr/>
        <a:lstStyle/>
        <a:p>
          <a:pPr algn="ctr"/>
          <a:endParaRPr lang="en-US"/>
        </a:p>
      </dgm:t>
    </dgm:pt>
    <dgm:pt modelId="{B6D780C5-88FD-4536-B32F-20DC0CFBBA86}" type="pres">
      <dgm:prSet presAssocID="{D168A497-3D3D-4106-9CDE-F9158F429487}" presName="diagram" presStyleCnt="0">
        <dgm:presLayoutVars>
          <dgm:dir/>
          <dgm:resizeHandles val="exact"/>
        </dgm:presLayoutVars>
      </dgm:prSet>
      <dgm:spPr/>
    </dgm:pt>
    <dgm:pt modelId="{40A2FB00-B2FD-4C6B-8E38-FB12ED54F37D}" type="pres">
      <dgm:prSet presAssocID="{6867D4AE-3EA4-4E11-A37D-3EF655EE28F4}" presName="node" presStyleLbl="node1" presStyleIdx="0" presStyleCnt="5">
        <dgm:presLayoutVars>
          <dgm:bulletEnabled val="1"/>
        </dgm:presLayoutVars>
      </dgm:prSet>
      <dgm:spPr/>
    </dgm:pt>
    <dgm:pt modelId="{F84B3BA2-B4E1-4434-B0A2-C8392582472F}" type="pres">
      <dgm:prSet presAssocID="{23D837C3-3882-4977-8399-C5BB50B52BDA}" presName="sibTrans" presStyleCnt="0"/>
      <dgm:spPr/>
    </dgm:pt>
    <dgm:pt modelId="{7D7D81C3-2CC3-4761-AB42-17A4755F1F72}" type="pres">
      <dgm:prSet presAssocID="{5C992460-88CF-4C8F-BA50-3521F2EA6CD2}" presName="node" presStyleLbl="node1" presStyleIdx="1" presStyleCnt="5">
        <dgm:presLayoutVars>
          <dgm:bulletEnabled val="1"/>
        </dgm:presLayoutVars>
      </dgm:prSet>
      <dgm:spPr/>
    </dgm:pt>
    <dgm:pt modelId="{2DD43317-283E-4F0B-9A48-80F9F4E2D6D6}" type="pres">
      <dgm:prSet presAssocID="{03D19FB8-BD80-4151-A203-CC3E950D1D0B}" presName="sibTrans" presStyleCnt="0"/>
      <dgm:spPr/>
    </dgm:pt>
    <dgm:pt modelId="{F560AFF3-0E6A-4A70-A448-B5A2832F14E6}" type="pres">
      <dgm:prSet presAssocID="{4C4930D0-4EDE-4171-B2D1-6DC2C8A8E969}" presName="node" presStyleLbl="node1" presStyleIdx="2" presStyleCnt="5">
        <dgm:presLayoutVars>
          <dgm:bulletEnabled val="1"/>
        </dgm:presLayoutVars>
      </dgm:prSet>
      <dgm:spPr/>
    </dgm:pt>
    <dgm:pt modelId="{BB9F1F4B-93C4-45CD-9EEB-E7E8051130EF}" type="pres">
      <dgm:prSet presAssocID="{849F3F88-C8A4-4498-8131-7F19FA321D92}" presName="sibTrans" presStyleCnt="0"/>
      <dgm:spPr/>
    </dgm:pt>
    <dgm:pt modelId="{2AE07763-1DF0-426D-AF7C-A64B1305DE82}" type="pres">
      <dgm:prSet presAssocID="{CF6A79DB-4F54-4991-963E-10D7F5EBFB4E}" presName="node" presStyleLbl="node1" presStyleIdx="3" presStyleCnt="5">
        <dgm:presLayoutVars>
          <dgm:bulletEnabled val="1"/>
        </dgm:presLayoutVars>
      </dgm:prSet>
      <dgm:spPr/>
    </dgm:pt>
    <dgm:pt modelId="{AAB3A2DB-FE69-4185-9573-0E386892DB8E}" type="pres">
      <dgm:prSet presAssocID="{E6B8DEED-F56B-460A-96DF-548365E30DC7}" presName="sibTrans" presStyleCnt="0"/>
      <dgm:spPr/>
    </dgm:pt>
    <dgm:pt modelId="{26DCDDDE-0939-47CA-937D-30FD6614B857}" type="pres">
      <dgm:prSet presAssocID="{C2A329B7-C9CB-4DC7-9BF2-C44A4DEA3677}" presName="node" presStyleLbl="node1" presStyleIdx="4" presStyleCnt="5">
        <dgm:presLayoutVars>
          <dgm:bulletEnabled val="1"/>
        </dgm:presLayoutVars>
      </dgm:prSet>
      <dgm:spPr/>
    </dgm:pt>
  </dgm:ptLst>
  <dgm:cxnLst>
    <dgm:cxn modelId="{47E3540D-B1D1-441D-B732-62C8FFFFA0A8}" type="presOf" srcId="{CF6A79DB-4F54-4991-963E-10D7F5EBFB4E}" destId="{2AE07763-1DF0-426D-AF7C-A64B1305DE82}" srcOrd="0" destOrd="0" presId="urn:microsoft.com/office/officeart/2005/8/layout/default"/>
    <dgm:cxn modelId="{09204B21-3D6C-4593-8CB2-1B39570F55D7}" srcId="{D168A497-3D3D-4106-9CDE-F9158F429487}" destId="{6867D4AE-3EA4-4E11-A37D-3EF655EE28F4}" srcOrd="0" destOrd="0" parTransId="{E8342A14-34BC-45F5-B4C2-51CC120A574F}" sibTransId="{23D837C3-3882-4977-8399-C5BB50B52BDA}"/>
    <dgm:cxn modelId="{FDD27038-7588-49CB-BA1D-2E17CDC3DDFF}" srcId="{D168A497-3D3D-4106-9CDE-F9158F429487}" destId="{CF6A79DB-4F54-4991-963E-10D7F5EBFB4E}" srcOrd="3" destOrd="0" parTransId="{D588D185-6BC7-4FB1-A031-0C5285F00783}" sibTransId="{E6B8DEED-F56B-460A-96DF-548365E30DC7}"/>
    <dgm:cxn modelId="{2E2A9266-EEE2-4A89-B346-0E45AFF0DBEF}" type="presOf" srcId="{6867D4AE-3EA4-4E11-A37D-3EF655EE28F4}" destId="{40A2FB00-B2FD-4C6B-8E38-FB12ED54F37D}" srcOrd="0" destOrd="0" presId="urn:microsoft.com/office/officeart/2005/8/layout/default"/>
    <dgm:cxn modelId="{B312F566-5E7B-414D-9F9E-04F8386BCE41}" type="presOf" srcId="{D168A497-3D3D-4106-9CDE-F9158F429487}" destId="{B6D780C5-88FD-4536-B32F-20DC0CFBBA86}" srcOrd="0" destOrd="0" presId="urn:microsoft.com/office/officeart/2005/8/layout/default"/>
    <dgm:cxn modelId="{9E4CD573-34B2-45C6-BACF-33709DA354A5}" type="presOf" srcId="{4C4930D0-4EDE-4171-B2D1-6DC2C8A8E969}" destId="{F560AFF3-0E6A-4A70-A448-B5A2832F14E6}" srcOrd="0" destOrd="0" presId="urn:microsoft.com/office/officeart/2005/8/layout/default"/>
    <dgm:cxn modelId="{275BFE94-E063-44E8-A91A-FB2C4B11A4F9}" srcId="{D168A497-3D3D-4106-9CDE-F9158F429487}" destId="{5C992460-88CF-4C8F-BA50-3521F2EA6CD2}" srcOrd="1" destOrd="0" parTransId="{EFA936A5-D5CA-4330-9ABC-C63B72AC134A}" sibTransId="{03D19FB8-BD80-4151-A203-CC3E950D1D0B}"/>
    <dgm:cxn modelId="{F0196998-DD39-4545-ACB2-F2454AD054C2}" srcId="{D168A497-3D3D-4106-9CDE-F9158F429487}" destId="{4C4930D0-4EDE-4171-B2D1-6DC2C8A8E969}" srcOrd="2" destOrd="0" parTransId="{60E70E15-5F9C-4DE8-8DE8-19A42736F10D}" sibTransId="{849F3F88-C8A4-4498-8131-7F19FA321D92}"/>
    <dgm:cxn modelId="{BF80EBCD-7C75-4996-A090-EDA05DF84D05}" type="presOf" srcId="{5C992460-88CF-4C8F-BA50-3521F2EA6CD2}" destId="{7D7D81C3-2CC3-4761-AB42-17A4755F1F72}" srcOrd="0" destOrd="0" presId="urn:microsoft.com/office/officeart/2005/8/layout/default"/>
    <dgm:cxn modelId="{683D39D6-73E9-4D28-84CA-5767964C5A4D}" srcId="{D168A497-3D3D-4106-9CDE-F9158F429487}" destId="{C2A329B7-C9CB-4DC7-9BF2-C44A4DEA3677}" srcOrd="4" destOrd="0" parTransId="{FCEB6488-013A-4F1F-AA72-6A830EAA5996}" sibTransId="{A4F263DD-62E5-48DD-BFBC-73434023A214}"/>
    <dgm:cxn modelId="{F7F1A1EF-C402-46A9-8D53-041D44043613}" type="presOf" srcId="{C2A329B7-C9CB-4DC7-9BF2-C44A4DEA3677}" destId="{26DCDDDE-0939-47CA-937D-30FD6614B857}" srcOrd="0" destOrd="0" presId="urn:microsoft.com/office/officeart/2005/8/layout/default"/>
    <dgm:cxn modelId="{9C83CEBF-B9D1-4541-B5D6-8264ACC8936F}" type="presParOf" srcId="{B6D780C5-88FD-4536-B32F-20DC0CFBBA86}" destId="{40A2FB00-B2FD-4C6B-8E38-FB12ED54F37D}" srcOrd="0" destOrd="0" presId="urn:microsoft.com/office/officeart/2005/8/layout/default"/>
    <dgm:cxn modelId="{1B72D6A7-6DEC-45CA-83DF-F9384B7DD415}" type="presParOf" srcId="{B6D780C5-88FD-4536-B32F-20DC0CFBBA86}" destId="{F84B3BA2-B4E1-4434-B0A2-C8392582472F}" srcOrd="1" destOrd="0" presId="urn:microsoft.com/office/officeart/2005/8/layout/default"/>
    <dgm:cxn modelId="{3C0D97CF-2BFB-457C-9CDB-C0835B367B3B}" type="presParOf" srcId="{B6D780C5-88FD-4536-B32F-20DC0CFBBA86}" destId="{7D7D81C3-2CC3-4761-AB42-17A4755F1F72}" srcOrd="2" destOrd="0" presId="urn:microsoft.com/office/officeart/2005/8/layout/default"/>
    <dgm:cxn modelId="{0269E7E9-2375-47F9-A4A2-4AA29274B32C}" type="presParOf" srcId="{B6D780C5-88FD-4536-B32F-20DC0CFBBA86}" destId="{2DD43317-283E-4F0B-9A48-80F9F4E2D6D6}" srcOrd="3" destOrd="0" presId="urn:microsoft.com/office/officeart/2005/8/layout/default"/>
    <dgm:cxn modelId="{805BA5B2-9439-42F0-9D43-80468465AFF5}" type="presParOf" srcId="{B6D780C5-88FD-4536-B32F-20DC0CFBBA86}" destId="{F560AFF3-0E6A-4A70-A448-B5A2832F14E6}" srcOrd="4" destOrd="0" presId="urn:microsoft.com/office/officeart/2005/8/layout/default"/>
    <dgm:cxn modelId="{5A45C683-AB85-46E0-B274-FC7AE82696DE}" type="presParOf" srcId="{B6D780C5-88FD-4536-B32F-20DC0CFBBA86}" destId="{BB9F1F4B-93C4-45CD-9EEB-E7E8051130EF}" srcOrd="5" destOrd="0" presId="urn:microsoft.com/office/officeart/2005/8/layout/default"/>
    <dgm:cxn modelId="{AB9C6786-DE8E-41C9-9EB2-16D008A52577}" type="presParOf" srcId="{B6D780C5-88FD-4536-B32F-20DC0CFBBA86}" destId="{2AE07763-1DF0-426D-AF7C-A64B1305DE82}" srcOrd="6" destOrd="0" presId="urn:microsoft.com/office/officeart/2005/8/layout/default"/>
    <dgm:cxn modelId="{878FBD8A-0ACB-4261-A1EC-460EA013FD42}" type="presParOf" srcId="{B6D780C5-88FD-4536-B32F-20DC0CFBBA86}" destId="{AAB3A2DB-FE69-4185-9573-0E386892DB8E}" srcOrd="7" destOrd="0" presId="urn:microsoft.com/office/officeart/2005/8/layout/default"/>
    <dgm:cxn modelId="{24389032-1756-4A0B-BABC-5EB98222A67B}" type="presParOf" srcId="{B6D780C5-88FD-4536-B32F-20DC0CFBBA86}" destId="{26DCDDDE-0939-47CA-937D-30FD6614B857}"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168A497-3D3D-4106-9CDE-F9158F42948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6867D4AE-3EA4-4E11-A37D-3EF655EE28F4}">
      <dgm:prSet/>
      <dgm:spPr/>
      <dgm:t>
        <a:bodyPr/>
        <a:lstStyle/>
        <a:p>
          <a:pPr algn="ctr" rtl="0"/>
          <a:r>
            <a:rPr lang="en-US" dirty="0"/>
            <a:t>Ref </a:t>
          </a:r>
          <a:r>
            <a:rPr lang="en-US" dirty="0" err="1"/>
            <a:t>readonly</a:t>
          </a:r>
          <a:endParaRPr lang="en-US" dirty="0"/>
        </a:p>
      </dgm:t>
    </dgm:pt>
    <dgm:pt modelId="{E8342A14-34BC-45F5-B4C2-51CC120A574F}" type="parTrans" cxnId="{09204B21-3D6C-4593-8CB2-1B39570F55D7}">
      <dgm:prSet/>
      <dgm:spPr/>
      <dgm:t>
        <a:bodyPr/>
        <a:lstStyle/>
        <a:p>
          <a:pPr algn="ctr"/>
          <a:endParaRPr lang="en-US"/>
        </a:p>
      </dgm:t>
    </dgm:pt>
    <dgm:pt modelId="{23D837C3-3882-4977-8399-C5BB50B52BDA}" type="sibTrans" cxnId="{09204B21-3D6C-4593-8CB2-1B39570F55D7}">
      <dgm:prSet/>
      <dgm:spPr/>
      <dgm:t>
        <a:bodyPr/>
        <a:lstStyle/>
        <a:p>
          <a:pPr algn="ctr"/>
          <a:endParaRPr lang="en-US"/>
        </a:p>
      </dgm:t>
    </dgm:pt>
    <dgm:pt modelId="{F36D13DD-9062-413F-BE30-1401C5773B6B}">
      <dgm:prSet/>
      <dgm:spPr/>
      <dgm:t>
        <a:bodyPr/>
        <a:lstStyle/>
        <a:p>
          <a:pPr algn="ctr" rtl="0"/>
          <a:r>
            <a:rPr lang="en-US"/>
            <a:t>Interior pointer/Span/ref struct</a:t>
          </a:r>
          <a:endParaRPr lang="en-US" dirty="0"/>
        </a:p>
      </dgm:t>
    </dgm:pt>
    <dgm:pt modelId="{274FD155-C8F5-4894-AD15-259ADE8125ED}" type="parTrans" cxnId="{C3892C1E-B646-4219-85D4-DA0C35895B16}">
      <dgm:prSet/>
      <dgm:spPr/>
      <dgm:t>
        <a:bodyPr/>
        <a:lstStyle/>
        <a:p>
          <a:endParaRPr lang="en-US"/>
        </a:p>
      </dgm:t>
    </dgm:pt>
    <dgm:pt modelId="{9AB7A09A-6CED-4898-AB6A-A707D9E7BD5D}" type="sibTrans" cxnId="{C3892C1E-B646-4219-85D4-DA0C35895B16}">
      <dgm:prSet/>
      <dgm:spPr/>
      <dgm:t>
        <a:bodyPr/>
        <a:lstStyle/>
        <a:p>
          <a:endParaRPr lang="en-US"/>
        </a:p>
      </dgm:t>
    </dgm:pt>
    <dgm:pt modelId="{76F53DB7-D0A6-46A2-9E8B-E5A8C34E70CA}">
      <dgm:prSet/>
      <dgm:spPr/>
      <dgm:t>
        <a:bodyPr/>
        <a:lstStyle/>
        <a:p>
          <a:pPr algn="ctr" rtl="0"/>
          <a:r>
            <a:rPr lang="en-US"/>
            <a:t>Non-trailing named arguments</a:t>
          </a:r>
          <a:endParaRPr lang="en-US" dirty="0"/>
        </a:p>
      </dgm:t>
    </dgm:pt>
    <dgm:pt modelId="{A0DDEBEA-B29F-41EF-97CF-86CEF4BF1A65}" type="parTrans" cxnId="{6323EEF3-9430-4A66-9181-079E9AD3EA83}">
      <dgm:prSet/>
      <dgm:spPr/>
      <dgm:t>
        <a:bodyPr/>
        <a:lstStyle/>
        <a:p>
          <a:endParaRPr lang="en-US"/>
        </a:p>
      </dgm:t>
    </dgm:pt>
    <dgm:pt modelId="{78B27F2A-E916-4473-ACF4-0E90F494ADC8}" type="sibTrans" cxnId="{6323EEF3-9430-4A66-9181-079E9AD3EA83}">
      <dgm:prSet/>
      <dgm:spPr/>
      <dgm:t>
        <a:bodyPr/>
        <a:lstStyle/>
        <a:p>
          <a:endParaRPr lang="en-US"/>
        </a:p>
      </dgm:t>
    </dgm:pt>
    <dgm:pt modelId="{CEDA48C0-B35D-4452-803B-00CE7FA13896}">
      <dgm:prSet/>
      <dgm:spPr/>
      <dgm:t>
        <a:bodyPr/>
        <a:lstStyle/>
        <a:p>
          <a:pPr algn="ctr" rtl="0"/>
          <a:r>
            <a:rPr lang="en-US"/>
            <a:t>private protected</a:t>
          </a:r>
          <a:endParaRPr lang="en-US" dirty="0"/>
        </a:p>
      </dgm:t>
    </dgm:pt>
    <dgm:pt modelId="{B6B90BFB-0D25-4A13-AFA4-05EF5390B75B}" type="parTrans" cxnId="{35ED075A-9243-414E-B0FE-409299389FEA}">
      <dgm:prSet/>
      <dgm:spPr/>
      <dgm:t>
        <a:bodyPr/>
        <a:lstStyle/>
        <a:p>
          <a:endParaRPr lang="en-US"/>
        </a:p>
      </dgm:t>
    </dgm:pt>
    <dgm:pt modelId="{B64BB0DC-A814-43D0-B66E-2E85253DE7AD}" type="sibTrans" cxnId="{35ED075A-9243-414E-B0FE-409299389FEA}">
      <dgm:prSet/>
      <dgm:spPr/>
      <dgm:t>
        <a:bodyPr/>
        <a:lstStyle/>
        <a:p>
          <a:endParaRPr lang="en-US"/>
        </a:p>
      </dgm:t>
    </dgm:pt>
    <dgm:pt modelId="{93A4BA77-2D2A-451C-AE59-55950037A480}">
      <dgm:prSet/>
      <dgm:spPr/>
      <dgm:t>
        <a:bodyPr/>
        <a:lstStyle/>
        <a:p>
          <a:pPr algn="ctr" rtl="0"/>
          <a:r>
            <a:rPr lang="en-US"/>
            <a:t>Conditional ref operator</a:t>
          </a:r>
          <a:endParaRPr lang="en-US" dirty="0"/>
        </a:p>
      </dgm:t>
    </dgm:pt>
    <dgm:pt modelId="{DD448152-6294-4A12-9F3B-7283B1E57290}" type="parTrans" cxnId="{2FF26A86-8EBB-490B-857E-48730E66F9D6}">
      <dgm:prSet/>
      <dgm:spPr/>
      <dgm:t>
        <a:bodyPr/>
        <a:lstStyle/>
        <a:p>
          <a:endParaRPr lang="en-US"/>
        </a:p>
      </dgm:t>
    </dgm:pt>
    <dgm:pt modelId="{5616CEB4-582F-4C9A-BCAF-207CC1630F0D}" type="sibTrans" cxnId="{2FF26A86-8EBB-490B-857E-48730E66F9D6}">
      <dgm:prSet/>
      <dgm:spPr/>
      <dgm:t>
        <a:bodyPr/>
        <a:lstStyle/>
        <a:p>
          <a:endParaRPr lang="en-US"/>
        </a:p>
      </dgm:t>
    </dgm:pt>
    <dgm:pt modelId="{98D56A22-7242-49D0-BE95-CC5A415ACEB7}">
      <dgm:prSet/>
      <dgm:spPr/>
      <dgm:t>
        <a:bodyPr/>
        <a:lstStyle/>
        <a:p>
          <a:pPr algn="ctr" rtl="0"/>
          <a:r>
            <a:rPr lang="en-US"/>
            <a:t>Digit separator after base specifier</a:t>
          </a:r>
        </a:p>
      </dgm:t>
    </dgm:pt>
    <dgm:pt modelId="{7D1E9275-B48D-4A44-B39F-FA09BD4C44B2}" type="parTrans" cxnId="{37C9B600-3958-42C3-8777-0A658B1BBD93}">
      <dgm:prSet/>
      <dgm:spPr/>
      <dgm:t>
        <a:bodyPr/>
        <a:lstStyle/>
        <a:p>
          <a:endParaRPr lang="en-US"/>
        </a:p>
      </dgm:t>
    </dgm:pt>
    <dgm:pt modelId="{A1E9BF7A-4275-4A0C-B682-8D685456A5A1}" type="sibTrans" cxnId="{37C9B600-3958-42C3-8777-0A658B1BBD93}">
      <dgm:prSet/>
      <dgm:spPr/>
      <dgm:t>
        <a:bodyPr/>
        <a:lstStyle/>
        <a:p>
          <a:endParaRPr lang="en-US"/>
        </a:p>
      </dgm:t>
    </dgm:pt>
    <dgm:pt modelId="{4EA5E8C2-5B5F-4F67-AB8E-F5A06DFCFB28}" type="pres">
      <dgm:prSet presAssocID="{D168A497-3D3D-4106-9CDE-F9158F429487}" presName="diagram" presStyleCnt="0">
        <dgm:presLayoutVars>
          <dgm:dir/>
          <dgm:resizeHandles val="exact"/>
        </dgm:presLayoutVars>
      </dgm:prSet>
      <dgm:spPr/>
    </dgm:pt>
    <dgm:pt modelId="{1A2EA436-8BAA-4AD1-B143-053A187787F0}" type="pres">
      <dgm:prSet presAssocID="{6867D4AE-3EA4-4E11-A37D-3EF655EE28F4}" presName="node" presStyleLbl="node1" presStyleIdx="0" presStyleCnt="6">
        <dgm:presLayoutVars>
          <dgm:bulletEnabled val="1"/>
        </dgm:presLayoutVars>
      </dgm:prSet>
      <dgm:spPr/>
    </dgm:pt>
    <dgm:pt modelId="{1A702972-A0CE-49B5-B526-2AE46902D898}" type="pres">
      <dgm:prSet presAssocID="{23D837C3-3882-4977-8399-C5BB50B52BDA}" presName="sibTrans" presStyleCnt="0"/>
      <dgm:spPr/>
    </dgm:pt>
    <dgm:pt modelId="{92C1A412-0BF4-41A2-8F98-86C1A11C3068}" type="pres">
      <dgm:prSet presAssocID="{F36D13DD-9062-413F-BE30-1401C5773B6B}" presName="node" presStyleLbl="node1" presStyleIdx="1" presStyleCnt="6">
        <dgm:presLayoutVars>
          <dgm:bulletEnabled val="1"/>
        </dgm:presLayoutVars>
      </dgm:prSet>
      <dgm:spPr/>
    </dgm:pt>
    <dgm:pt modelId="{A6F768FD-4D61-47E0-A34B-76104E73C6F1}" type="pres">
      <dgm:prSet presAssocID="{9AB7A09A-6CED-4898-AB6A-A707D9E7BD5D}" presName="sibTrans" presStyleCnt="0"/>
      <dgm:spPr/>
    </dgm:pt>
    <dgm:pt modelId="{D9EAC51C-2D25-4B92-9B0A-A8391AE9AC81}" type="pres">
      <dgm:prSet presAssocID="{76F53DB7-D0A6-46A2-9E8B-E5A8C34E70CA}" presName="node" presStyleLbl="node1" presStyleIdx="2" presStyleCnt="6">
        <dgm:presLayoutVars>
          <dgm:bulletEnabled val="1"/>
        </dgm:presLayoutVars>
      </dgm:prSet>
      <dgm:spPr/>
    </dgm:pt>
    <dgm:pt modelId="{8E1B936C-4193-40F6-8167-0397B6FB2AD3}" type="pres">
      <dgm:prSet presAssocID="{78B27F2A-E916-4473-ACF4-0E90F494ADC8}" presName="sibTrans" presStyleCnt="0"/>
      <dgm:spPr/>
    </dgm:pt>
    <dgm:pt modelId="{AE1FE71A-F45C-4D3F-8A8B-D54E93EF7D45}" type="pres">
      <dgm:prSet presAssocID="{CEDA48C0-B35D-4452-803B-00CE7FA13896}" presName="node" presStyleLbl="node1" presStyleIdx="3" presStyleCnt="6">
        <dgm:presLayoutVars>
          <dgm:bulletEnabled val="1"/>
        </dgm:presLayoutVars>
      </dgm:prSet>
      <dgm:spPr/>
    </dgm:pt>
    <dgm:pt modelId="{966DF0C7-4C2B-47CA-BE21-A9DBF46F930E}" type="pres">
      <dgm:prSet presAssocID="{B64BB0DC-A814-43D0-B66E-2E85253DE7AD}" presName="sibTrans" presStyleCnt="0"/>
      <dgm:spPr/>
    </dgm:pt>
    <dgm:pt modelId="{18A98451-104E-481B-A372-8DFDA52DB0BE}" type="pres">
      <dgm:prSet presAssocID="{93A4BA77-2D2A-451C-AE59-55950037A480}" presName="node" presStyleLbl="node1" presStyleIdx="4" presStyleCnt="6">
        <dgm:presLayoutVars>
          <dgm:bulletEnabled val="1"/>
        </dgm:presLayoutVars>
      </dgm:prSet>
      <dgm:spPr/>
    </dgm:pt>
    <dgm:pt modelId="{C01BD5DF-A315-421A-BDD5-140DF4570334}" type="pres">
      <dgm:prSet presAssocID="{5616CEB4-582F-4C9A-BCAF-207CC1630F0D}" presName="sibTrans" presStyleCnt="0"/>
      <dgm:spPr/>
    </dgm:pt>
    <dgm:pt modelId="{26FAC37C-FA44-4B8E-A7E9-78A905CFE5DA}" type="pres">
      <dgm:prSet presAssocID="{98D56A22-7242-49D0-BE95-CC5A415ACEB7}" presName="node" presStyleLbl="node1" presStyleIdx="5" presStyleCnt="6">
        <dgm:presLayoutVars>
          <dgm:bulletEnabled val="1"/>
        </dgm:presLayoutVars>
      </dgm:prSet>
      <dgm:spPr/>
    </dgm:pt>
  </dgm:ptLst>
  <dgm:cxnLst>
    <dgm:cxn modelId="{37C9B600-3958-42C3-8777-0A658B1BBD93}" srcId="{D168A497-3D3D-4106-9CDE-F9158F429487}" destId="{98D56A22-7242-49D0-BE95-CC5A415ACEB7}" srcOrd="5" destOrd="0" parTransId="{7D1E9275-B48D-4A44-B39F-FA09BD4C44B2}" sibTransId="{A1E9BF7A-4275-4A0C-B682-8D685456A5A1}"/>
    <dgm:cxn modelId="{6037EF00-24A5-407F-B36B-B6DE6C42F4D4}" type="presOf" srcId="{CEDA48C0-B35D-4452-803B-00CE7FA13896}" destId="{AE1FE71A-F45C-4D3F-8A8B-D54E93EF7D45}" srcOrd="0" destOrd="0" presId="urn:microsoft.com/office/officeart/2005/8/layout/default"/>
    <dgm:cxn modelId="{C3892C1E-B646-4219-85D4-DA0C35895B16}" srcId="{D168A497-3D3D-4106-9CDE-F9158F429487}" destId="{F36D13DD-9062-413F-BE30-1401C5773B6B}" srcOrd="1" destOrd="0" parTransId="{274FD155-C8F5-4894-AD15-259ADE8125ED}" sibTransId="{9AB7A09A-6CED-4898-AB6A-A707D9E7BD5D}"/>
    <dgm:cxn modelId="{09204B21-3D6C-4593-8CB2-1B39570F55D7}" srcId="{D168A497-3D3D-4106-9CDE-F9158F429487}" destId="{6867D4AE-3EA4-4E11-A37D-3EF655EE28F4}" srcOrd="0" destOrd="0" parTransId="{E8342A14-34BC-45F5-B4C2-51CC120A574F}" sibTransId="{23D837C3-3882-4977-8399-C5BB50B52BDA}"/>
    <dgm:cxn modelId="{A9666D34-EB94-4408-8276-E6EE6DA6ED6D}" type="presOf" srcId="{98D56A22-7242-49D0-BE95-CC5A415ACEB7}" destId="{26FAC37C-FA44-4B8E-A7E9-78A905CFE5DA}" srcOrd="0" destOrd="0" presId="urn:microsoft.com/office/officeart/2005/8/layout/default"/>
    <dgm:cxn modelId="{E903B93D-E3EC-4349-9C23-DFE8D377ABB2}" type="presOf" srcId="{6867D4AE-3EA4-4E11-A37D-3EF655EE28F4}" destId="{1A2EA436-8BAA-4AD1-B143-053A187787F0}" srcOrd="0" destOrd="0" presId="urn:microsoft.com/office/officeart/2005/8/layout/default"/>
    <dgm:cxn modelId="{35ED075A-9243-414E-B0FE-409299389FEA}" srcId="{D168A497-3D3D-4106-9CDE-F9158F429487}" destId="{CEDA48C0-B35D-4452-803B-00CE7FA13896}" srcOrd="3" destOrd="0" parTransId="{B6B90BFB-0D25-4A13-AFA4-05EF5390B75B}" sibTransId="{B64BB0DC-A814-43D0-B66E-2E85253DE7AD}"/>
    <dgm:cxn modelId="{E390FE7C-1B00-47BC-95D2-E0D105C5CD53}" type="presOf" srcId="{F36D13DD-9062-413F-BE30-1401C5773B6B}" destId="{92C1A412-0BF4-41A2-8F98-86C1A11C3068}" srcOrd="0" destOrd="0" presId="urn:microsoft.com/office/officeart/2005/8/layout/default"/>
    <dgm:cxn modelId="{2FF26A86-8EBB-490B-857E-48730E66F9D6}" srcId="{D168A497-3D3D-4106-9CDE-F9158F429487}" destId="{93A4BA77-2D2A-451C-AE59-55950037A480}" srcOrd="4" destOrd="0" parTransId="{DD448152-6294-4A12-9F3B-7283B1E57290}" sibTransId="{5616CEB4-582F-4C9A-BCAF-207CC1630F0D}"/>
    <dgm:cxn modelId="{1F52B8D9-42F7-4BDE-A044-3E634EC3D30F}" type="presOf" srcId="{D168A497-3D3D-4106-9CDE-F9158F429487}" destId="{4EA5E8C2-5B5F-4F67-AB8E-F5A06DFCFB28}" srcOrd="0" destOrd="0" presId="urn:microsoft.com/office/officeart/2005/8/layout/default"/>
    <dgm:cxn modelId="{0342BBDA-ED0A-4E25-B349-43940D1E5538}" type="presOf" srcId="{93A4BA77-2D2A-451C-AE59-55950037A480}" destId="{18A98451-104E-481B-A372-8DFDA52DB0BE}" srcOrd="0" destOrd="0" presId="urn:microsoft.com/office/officeart/2005/8/layout/default"/>
    <dgm:cxn modelId="{FDD9C8E2-3A28-422D-922A-93EA832304E2}" type="presOf" srcId="{76F53DB7-D0A6-46A2-9E8B-E5A8C34E70CA}" destId="{D9EAC51C-2D25-4B92-9B0A-A8391AE9AC81}" srcOrd="0" destOrd="0" presId="urn:microsoft.com/office/officeart/2005/8/layout/default"/>
    <dgm:cxn modelId="{6323EEF3-9430-4A66-9181-079E9AD3EA83}" srcId="{D168A497-3D3D-4106-9CDE-F9158F429487}" destId="{76F53DB7-D0A6-46A2-9E8B-E5A8C34E70CA}" srcOrd="2" destOrd="0" parTransId="{A0DDEBEA-B29F-41EF-97CF-86CEF4BF1A65}" sibTransId="{78B27F2A-E916-4473-ACF4-0E90F494ADC8}"/>
    <dgm:cxn modelId="{1CD3D906-8B68-446C-BDCC-5B02CF41D4E2}" type="presParOf" srcId="{4EA5E8C2-5B5F-4F67-AB8E-F5A06DFCFB28}" destId="{1A2EA436-8BAA-4AD1-B143-053A187787F0}" srcOrd="0" destOrd="0" presId="urn:microsoft.com/office/officeart/2005/8/layout/default"/>
    <dgm:cxn modelId="{7342A19C-431E-49B1-BCE3-C6F064877420}" type="presParOf" srcId="{4EA5E8C2-5B5F-4F67-AB8E-F5A06DFCFB28}" destId="{1A702972-A0CE-49B5-B526-2AE46902D898}" srcOrd="1" destOrd="0" presId="urn:microsoft.com/office/officeart/2005/8/layout/default"/>
    <dgm:cxn modelId="{7D644FD5-C3E1-4873-9219-22AA60D85B7A}" type="presParOf" srcId="{4EA5E8C2-5B5F-4F67-AB8E-F5A06DFCFB28}" destId="{92C1A412-0BF4-41A2-8F98-86C1A11C3068}" srcOrd="2" destOrd="0" presId="urn:microsoft.com/office/officeart/2005/8/layout/default"/>
    <dgm:cxn modelId="{EC29416E-3EFA-4C80-BEF1-16690C228F8A}" type="presParOf" srcId="{4EA5E8C2-5B5F-4F67-AB8E-F5A06DFCFB28}" destId="{A6F768FD-4D61-47E0-A34B-76104E73C6F1}" srcOrd="3" destOrd="0" presId="urn:microsoft.com/office/officeart/2005/8/layout/default"/>
    <dgm:cxn modelId="{17C1FBEF-08EB-4B50-874F-5957816E8851}" type="presParOf" srcId="{4EA5E8C2-5B5F-4F67-AB8E-F5A06DFCFB28}" destId="{D9EAC51C-2D25-4B92-9B0A-A8391AE9AC81}" srcOrd="4" destOrd="0" presId="urn:microsoft.com/office/officeart/2005/8/layout/default"/>
    <dgm:cxn modelId="{5BA58058-3136-45E5-915E-4DB1B3C193DB}" type="presParOf" srcId="{4EA5E8C2-5B5F-4F67-AB8E-F5A06DFCFB28}" destId="{8E1B936C-4193-40F6-8167-0397B6FB2AD3}" srcOrd="5" destOrd="0" presId="urn:microsoft.com/office/officeart/2005/8/layout/default"/>
    <dgm:cxn modelId="{34BA96B6-7C75-411A-A1B1-696076324B83}" type="presParOf" srcId="{4EA5E8C2-5B5F-4F67-AB8E-F5A06DFCFB28}" destId="{AE1FE71A-F45C-4D3F-8A8B-D54E93EF7D45}" srcOrd="6" destOrd="0" presId="urn:microsoft.com/office/officeart/2005/8/layout/default"/>
    <dgm:cxn modelId="{8A0E0C7E-F56F-497E-B6C5-2036A7F24D95}" type="presParOf" srcId="{4EA5E8C2-5B5F-4F67-AB8E-F5A06DFCFB28}" destId="{966DF0C7-4C2B-47CA-BE21-A9DBF46F930E}" srcOrd="7" destOrd="0" presId="urn:microsoft.com/office/officeart/2005/8/layout/default"/>
    <dgm:cxn modelId="{5B729FF9-FCFB-4D12-89F1-B79D7180008A}" type="presParOf" srcId="{4EA5E8C2-5B5F-4F67-AB8E-F5A06DFCFB28}" destId="{18A98451-104E-481B-A372-8DFDA52DB0BE}" srcOrd="8" destOrd="0" presId="urn:microsoft.com/office/officeart/2005/8/layout/default"/>
    <dgm:cxn modelId="{B25F5F92-8CE6-45C9-9613-0F51B73B75E8}" type="presParOf" srcId="{4EA5E8C2-5B5F-4F67-AB8E-F5A06DFCFB28}" destId="{C01BD5DF-A315-421A-BDD5-140DF4570334}" srcOrd="9" destOrd="0" presId="urn:microsoft.com/office/officeart/2005/8/layout/default"/>
    <dgm:cxn modelId="{04DAC893-6054-49F6-BE7F-9EAAE794150D}" type="presParOf" srcId="{4EA5E8C2-5B5F-4F67-AB8E-F5A06DFCFB28}" destId="{26FAC37C-FA44-4B8E-A7E9-78A905CFE5DA}"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D1C5E4-EF75-4C16-A19F-2F3429F0BBDC}">
      <dsp:nvSpPr>
        <dsp:cNvPr id="0" name=""/>
        <dsp:cNvSpPr/>
      </dsp:nvSpPr>
      <dsp:spPr>
        <a:xfrm>
          <a:off x="3906"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kern="1200"/>
            <a:t>Classes</a:t>
          </a:r>
        </a:p>
      </dsp:txBody>
      <dsp:txXfrm>
        <a:off x="3906" y="653385"/>
        <a:ext cx="2115219" cy="1269131"/>
      </dsp:txXfrm>
    </dsp:sp>
    <dsp:sp modelId="{8C30EC68-5E5C-4AAF-B354-3D0160CD2726}">
      <dsp:nvSpPr>
        <dsp:cNvPr id="0" name=""/>
        <dsp:cNvSpPr/>
      </dsp:nvSpPr>
      <dsp:spPr>
        <a:xfrm>
          <a:off x="2330648"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kern="1200"/>
            <a:t>Structs</a:t>
          </a:r>
        </a:p>
      </dsp:txBody>
      <dsp:txXfrm>
        <a:off x="2330648" y="653385"/>
        <a:ext cx="2115219" cy="1269131"/>
      </dsp:txXfrm>
    </dsp:sp>
    <dsp:sp modelId="{C62BC67B-728D-4130-A33B-54034CB0EB30}">
      <dsp:nvSpPr>
        <dsp:cNvPr id="0" name=""/>
        <dsp:cNvSpPr/>
      </dsp:nvSpPr>
      <dsp:spPr>
        <a:xfrm>
          <a:off x="4657390"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kern="1200"/>
            <a:t>Interfaces</a:t>
          </a:r>
        </a:p>
      </dsp:txBody>
      <dsp:txXfrm>
        <a:off x="4657390" y="653385"/>
        <a:ext cx="2115219" cy="1269131"/>
      </dsp:txXfrm>
    </dsp:sp>
    <dsp:sp modelId="{75C57092-3CBC-490A-B3A5-3D23B1DFBD8C}">
      <dsp:nvSpPr>
        <dsp:cNvPr id="0" name=""/>
        <dsp:cNvSpPr/>
      </dsp:nvSpPr>
      <dsp:spPr>
        <a:xfrm>
          <a:off x="6984131"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kern="1200"/>
            <a:t>Events</a:t>
          </a:r>
        </a:p>
      </dsp:txBody>
      <dsp:txXfrm>
        <a:off x="6984131" y="653385"/>
        <a:ext cx="2115219" cy="1269131"/>
      </dsp:txXfrm>
    </dsp:sp>
    <dsp:sp modelId="{C835B50C-4030-4248-B742-D84CB3C0ADBB}">
      <dsp:nvSpPr>
        <dsp:cNvPr id="0" name=""/>
        <dsp:cNvSpPr/>
      </dsp:nvSpPr>
      <dsp:spPr>
        <a:xfrm>
          <a:off x="9310873"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kern="1200"/>
            <a:t>Properties</a:t>
          </a:r>
        </a:p>
      </dsp:txBody>
      <dsp:txXfrm>
        <a:off x="9310873" y="653385"/>
        <a:ext cx="2115219" cy="1269131"/>
      </dsp:txXfrm>
    </dsp:sp>
    <dsp:sp modelId="{98CB0648-0854-45FE-8DE5-B7474DA28235}">
      <dsp:nvSpPr>
        <dsp:cNvPr id="0" name=""/>
        <dsp:cNvSpPr/>
      </dsp:nvSpPr>
      <dsp:spPr>
        <a:xfrm>
          <a:off x="3906"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kern="1200"/>
            <a:t>Delegates</a:t>
          </a:r>
        </a:p>
      </dsp:txBody>
      <dsp:txXfrm>
        <a:off x="3906" y="2134038"/>
        <a:ext cx="2115219" cy="1269131"/>
      </dsp:txXfrm>
    </dsp:sp>
    <dsp:sp modelId="{03B68E58-1369-4099-BB44-B6B7079C545A}">
      <dsp:nvSpPr>
        <dsp:cNvPr id="0" name=""/>
        <dsp:cNvSpPr/>
      </dsp:nvSpPr>
      <dsp:spPr>
        <a:xfrm>
          <a:off x="2330648"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kern="1200"/>
            <a:t>Expressions</a:t>
          </a:r>
        </a:p>
      </dsp:txBody>
      <dsp:txXfrm>
        <a:off x="2330648" y="2134038"/>
        <a:ext cx="2115219" cy="1269131"/>
      </dsp:txXfrm>
    </dsp:sp>
    <dsp:sp modelId="{1219944B-E0D4-462F-AC9F-4198E7EC9665}">
      <dsp:nvSpPr>
        <dsp:cNvPr id="0" name=""/>
        <dsp:cNvSpPr/>
      </dsp:nvSpPr>
      <dsp:spPr>
        <a:xfrm>
          <a:off x="4657390"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kern="1200"/>
            <a:t>Statements</a:t>
          </a:r>
        </a:p>
      </dsp:txBody>
      <dsp:txXfrm>
        <a:off x="4657390" y="2134038"/>
        <a:ext cx="2115219" cy="1269131"/>
      </dsp:txXfrm>
    </dsp:sp>
    <dsp:sp modelId="{E1ADBC0E-D0FA-4786-AFB7-C5DBF29C1992}">
      <dsp:nvSpPr>
        <dsp:cNvPr id="0" name=""/>
        <dsp:cNvSpPr/>
      </dsp:nvSpPr>
      <dsp:spPr>
        <a:xfrm>
          <a:off x="6984131"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kern="1200"/>
            <a:t>Attributes</a:t>
          </a:r>
        </a:p>
      </dsp:txBody>
      <dsp:txXfrm>
        <a:off x="6984131" y="2134038"/>
        <a:ext cx="2115219" cy="1269131"/>
      </dsp:txXfrm>
    </dsp:sp>
    <dsp:sp modelId="{6FB3525E-0405-44FA-8EAA-CEF720E11FE2}">
      <dsp:nvSpPr>
        <dsp:cNvPr id="0" name=""/>
        <dsp:cNvSpPr/>
      </dsp:nvSpPr>
      <dsp:spPr>
        <a:xfrm>
          <a:off x="9310873"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rtl="0">
            <a:lnSpc>
              <a:spcPct val="90000"/>
            </a:lnSpc>
            <a:spcBef>
              <a:spcPct val="0"/>
            </a:spcBef>
            <a:spcAft>
              <a:spcPct val="35000"/>
            </a:spcAft>
            <a:buNone/>
          </a:pPr>
          <a:r>
            <a:rPr lang="en-US" sz="2900" kern="1200"/>
            <a:t>Literals</a:t>
          </a:r>
        </a:p>
      </dsp:txBody>
      <dsp:txXfrm>
        <a:off x="9310873" y="2134038"/>
        <a:ext cx="2115219" cy="126913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4CEE9B-7E94-4D7F-91A3-E87FE618D0BA}">
      <dsp:nvSpPr>
        <dsp:cNvPr id="0" name=""/>
        <dsp:cNvSpPr/>
      </dsp:nvSpPr>
      <dsp:spPr>
        <a:xfrm>
          <a:off x="3906"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b="0" i="0" u="none" kern="1200" dirty="0" err="1"/>
            <a:t>Enum</a:t>
          </a:r>
          <a:r>
            <a:rPr lang="en-US" sz="2100" b="0" i="0" u="none" kern="1200" dirty="0"/>
            <a:t>, delegate, and </a:t>
          </a:r>
          <a:r>
            <a:rPr lang="en-US" sz="2100" b="0" i="0" kern="1200" dirty="0"/>
            <a:t>unmanaged </a:t>
          </a:r>
          <a:r>
            <a:rPr lang="en-US" sz="2100" b="0" i="0" u="none" kern="1200" dirty="0"/>
            <a:t>constraints</a:t>
          </a:r>
          <a:endParaRPr lang="en-US" sz="2100" kern="1200" dirty="0"/>
        </a:p>
      </dsp:txBody>
      <dsp:txXfrm>
        <a:off x="3906" y="653385"/>
        <a:ext cx="2115219" cy="1269131"/>
      </dsp:txXfrm>
    </dsp:sp>
    <dsp:sp modelId="{E9628B0C-42B7-4573-8CB2-099D1A5F84A4}">
      <dsp:nvSpPr>
        <dsp:cNvPr id="0" name=""/>
        <dsp:cNvSpPr/>
      </dsp:nvSpPr>
      <dsp:spPr>
        <a:xfrm>
          <a:off x="2330648"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t>Ref local re-assignment</a:t>
          </a:r>
        </a:p>
      </dsp:txBody>
      <dsp:txXfrm>
        <a:off x="2330648" y="653385"/>
        <a:ext cx="2115219" cy="1269131"/>
      </dsp:txXfrm>
    </dsp:sp>
    <dsp:sp modelId="{1EE31A26-0704-420E-94C6-9A9739BDED9C}">
      <dsp:nvSpPr>
        <dsp:cNvPr id="0" name=""/>
        <dsp:cNvSpPr/>
      </dsp:nvSpPr>
      <dsp:spPr>
        <a:xfrm>
          <a:off x="4657390"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t>Stackalloc initializers</a:t>
          </a:r>
        </a:p>
      </dsp:txBody>
      <dsp:txXfrm>
        <a:off x="4657390" y="653385"/>
        <a:ext cx="2115219" cy="1269131"/>
      </dsp:txXfrm>
    </dsp:sp>
    <dsp:sp modelId="{671DDB7D-4B98-4321-A8F2-B4B755020B00}">
      <dsp:nvSpPr>
        <dsp:cNvPr id="0" name=""/>
        <dsp:cNvSpPr/>
      </dsp:nvSpPr>
      <dsp:spPr>
        <a:xfrm>
          <a:off x="6984131"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t>Indexing movable fixed buffers</a:t>
          </a:r>
        </a:p>
      </dsp:txBody>
      <dsp:txXfrm>
        <a:off x="6984131" y="653385"/>
        <a:ext cx="2115219" cy="1269131"/>
      </dsp:txXfrm>
    </dsp:sp>
    <dsp:sp modelId="{1D0AC498-5090-4208-A5A7-014688ACC8E4}">
      <dsp:nvSpPr>
        <dsp:cNvPr id="0" name=""/>
        <dsp:cNvSpPr/>
      </dsp:nvSpPr>
      <dsp:spPr>
        <a:xfrm>
          <a:off x="9310873"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t>Custom fixed statement</a:t>
          </a:r>
        </a:p>
      </dsp:txBody>
      <dsp:txXfrm>
        <a:off x="9310873" y="653385"/>
        <a:ext cx="2115219" cy="1269131"/>
      </dsp:txXfrm>
    </dsp:sp>
    <dsp:sp modelId="{2B7D8DD6-6B97-4A88-8949-E99BFC466716}">
      <dsp:nvSpPr>
        <dsp:cNvPr id="0" name=""/>
        <dsp:cNvSpPr/>
      </dsp:nvSpPr>
      <dsp:spPr>
        <a:xfrm>
          <a:off x="1167277" y="2134039"/>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t>Improved overload candidates</a:t>
          </a:r>
        </a:p>
      </dsp:txBody>
      <dsp:txXfrm>
        <a:off x="1167277" y="2134039"/>
        <a:ext cx="2115219" cy="1269131"/>
      </dsp:txXfrm>
    </dsp:sp>
    <dsp:sp modelId="{A10744A7-5834-429C-8AAA-5245365D64A4}">
      <dsp:nvSpPr>
        <dsp:cNvPr id="0" name=""/>
        <dsp:cNvSpPr/>
      </dsp:nvSpPr>
      <dsp:spPr>
        <a:xfrm>
          <a:off x="3494019" y="2134039"/>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t>Expression variables in initializers and queries</a:t>
          </a:r>
        </a:p>
      </dsp:txBody>
      <dsp:txXfrm>
        <a:off x="3494019" y="2134039"/>
        <a:ext cx="2115219" cy="1269131"/>
      </dsp:txXfrm>
    </dsp:sp>
    <dsp:sp modelId="{047DCDB5-03A4-46AF-A58D-2390C0D92825}">
      <dsp:nvSpPr>
        <dsp:cNvPr id="0" name=""/>
        <dsp:cNvSpPr/>
      </dsp:nvSpPr>
      <dsp:spPr>
        <a:xfrm>
          <a:off x="5820760" y="2134039"/>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t>Tuple comparison</a:t>
          </a:r>
        </a:p>
      </dsp:txBody>
      <dsp:txXfrm>
        <a:off x="5820760" y="2134039"/>
        <a:ext cx="2115219" cy="1269131"/>
      </dsp:txXfrm>
    </dsp:sp>
    <dsp:sp modelId="{49DA0466-106E-4143-A402-0516EB5110D7}">
      <dsp:nvSpPr>
        <dsp:cNvPr id="0" name=""/>
        <dsp:cNvSpPr/>
      </dsp:nvSpPr>
      <dsp:spPr>
        <a:xfrm>
          <a:off x="8147502" y="2134039"/>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t>Attributes on backing fields</a:t>
          </a:r>
        </a:p>
      </dsp:txBody>
      <dsp:txXfrm>
        <a:off x="8147502" y="2134039"/>
        <a:ext cx="2115219" cy="126913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B2027A-F7C8-411F-804F-23DDA100803B}">
      <dsp:nvSpPr>
        <dsp:cNvPr id="0" name=""/>
        <dsp:cNvSpPr/>
      </dsp:nvSpPr>
      <dsp:spPr>
        <a:xfrm>
          <a:off x="245008" y="2355"/>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b="0" i="0" u="none" kern="1200" dirty="0"/>
            <a:t>Default Interface Methods</a:t>
          </a:r>
          <a:endParaRPr lang="en-US" sz="2100" kern="1200" dirty="0"/>
        </a:p>
      </dsp:txBody>
      <dsp:txXfrm>
        <a:off x="245008" y="2355"/>
        <a:ext cx="2025922" cy="1215553"/>
      </dsp:txXfrm>
    </dsp:sp>
    <dsp:sp modelId="{A132CC73-179D-4792-A889-05D6D41273D2}">
      <dsp:nvSpPr>
        <dsp:cNvPr id="0" name=""/>
        <dsp:cNvSpPr/>
      </dsp:nvSpPr>
      <dsp:spPr>
        <a:xfrm>
          <a:off x="2473523" y="2355"/>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Nullable reference type</a:t>
          </a:r>
          <a:endParaRPr lang="en-US" sz="2100" kern="1200" dirty="0"/>
        </a:p>
      </dsp:txBody>
      <dsp:txXfrm>
        <a:off x="2473523" y="2355"/>
        <a:ext cx="2025922" cy="1215553"/>
      </dsp:txXfrm>
    </dsp:sp>
    <dsp:sp modelId="{C62E3773-B57B-4EE8-99F9-2256B62C404E}">
      <dsp:nvSpPr>
        <dsp:cNvPr id="0" name=""/>
        <dsp:cNvSpPr/>
      </dsp:nvSpPr>
      <dsp:spPr>
        <a:xfrm>
          <a:off x="4702038" y="2355"/>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Recursive patterns</a:t>
          </a:r>
          <a:endParaRPr lang="en-US" sz="2100" kern="1200" dirty="0"/>
        </a:p>
      </dsp:txBody>
      <dsp:txXfrm>
        <a:off x="4702038" y="2355"/>
        <a:ext cx="2025922" cy="1215553"/>
      </dsp:txXfrm>
    </dsp:sp>
    <dsp:sp modelId="{994A6BE3-7E6C-4B85-9424-867A2F3BABF3}">
      <dsp:nvSpPr>
        <dsp:cNvPr id="0" name=""/>
        <dsp:cNvSpPr/>
      </dsp:nvSpPr>
      <dsp:spPr>
        <a:xfrm>
          <a:off x="6930553" y="2355"/>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Async streams</a:t>
          </a:r>
          <a:endParaRPr lang="en-US" sz="2100" kern="1200" dirty="0"/>
        </a:p>
      </dsp:txBody>
      <dsp:txXfrm>
        <a:off x="6930553" y="2355"/>
        <a:ext cx="2025922" cy="1215553"/>
      </dsp:txXfrm>
    </dsp:sp>
    <dsp:sp modelId="{8BF19C5D-E015-4C72-B11D-D089B780FC34}">
      <dsp:nvSpPr>
        <dsp:cNvPr id="0" name=""/>
        <dsp:cNvSpPr/>
      </dsp:nvSpPr>
      <dsp:spPr>
        <a:xfrm>
          <a:off x="9159068" y="2355"/>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Enhanced using</a:t>
          </a:r>
          <a:endParaRPr lang="en-US" sz="2100" kern="1200" dirty="0"/>
        </a:p>
      </dsp:txBody>
      <dsp:txXfrm>
        <a:off x="9159068" y="2355"/>
        <a:ext cx="2025922" cy="1215553"/>
      </dsp:txXfrm>
    </dsp:sp>
    <dsp:sp modelId="{C3700B87-2619-4195-B77E-033BB6DE8986}">
      <dsp:nvSpPr>
        <dsp:cNvPr id="0" name=""/>
        <dsp:cNvSpPr/>
      </dsp:nvSpPr>
      <dsp:spPr>
        <a:xfrm>
          <a:off x="245008" y="1420501"/>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Ranges</a:t>
          </a:r>
          <a:endParaRPr lang="en-US" sz="2100" kern="1200" dirty="0"/>
        </a:p>
      </dsp:txBody>
      <dsp:txXfrm>
        <a:off x="245008" y="1420501"/>
        <a:ext cx="2025922" cy="1215553"/>
      </dsp:txXfrm>
    </dsp:sp>
    <dsp:sp modelId="{5F03B911-6A5F-42E0-A816-D87D54FC2CA1}">
      <dsp:nvSpPr>
        <dsp:cNvPr id="0" name=""/>
        <dsp:cNvSpPr/>
      </dsp:nvSpPr>
      <dsp:spPr>
        <a:xfrm>
          <a:off x="2473523" y="1420501"/>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Null-coalescing Assignment</a:t>
          </a:r>
          <a:endParaRPr lang="en-US" sz="2100" kern="1200" dirty="0"/>
        </a:p>
      </dsp:txBody>
      <dsp:txXfrm>
        <a:off x="2473523" y="1420501"/>
        <a:ext cx="2025922" cy="1215553"/>
      </dsp:txXfrm>
    </dsp:sp>
    <dsp:sp modelId="{8A5D3AF8-FC24-420C-902C-D4E313EA4CFE}">
      <dsp:nvSpPr>
        <dsp:cNvPr id="0" name=""/>
        <dsp:cNvSpPr/>
      </dsp:nvSpPr>
      <dsp:spPr>
        <a:xfrm>
          <a:off x="4702038" y="1420501"/>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Alternative interpolated verbatim strings</a:t>
          </a:r>
          <a:endParaRPr lang="en-US" sz="2100" kern="1200" dirty="0"/>
        </a:p>
      </dsp:txBody>
      <dsp:txXfrm>
        <a:off x="4702038" y="1420501"/>
        <a:ext cx="2025922" cy="1215553"/>
      </dsp:txXfrm>
    </dsp:sp>
    <dsp:sp modelId="{BA64D1E9-3248-4CB2-8E60-FF3AD586807F}">
      <dsp:nvSpPr>
        <dsp:cNvPr id="0" name=""/>
        <dsp:cNvSpPr/>
      </dsp:nvSpPr>
      <dsp:spPr>
        <a:xfrm>
          <a:off x="6930553" y="1420501"/>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stackalloc in nested contexts</a:t>
          </a:r>
          <a:endParaRPr lang="en-US" sz="2100" kern="1200" dirty="0"/>
        </a:p>
      </dsp:txBody>
      <dsp:txXfrm>
        <a:off x="6930553" y="1420501"/>
        <a:ext cx="2025922" cy="1215553"/>
      </dsp:txXfrm>
    </dsp:sp>
    <dsp:sp modelId="{7AE1B845-2263-4729-A3A0-8B9C40CB1DB6}">
      <dsp:nvSpPr>
        <dsp:cNvPr id="0" name=""/>
        <dsp:cNvSpPr/>
      </dsp:nvSpPr>
      <dsp:spPr>
        <a:xfrm>
          <a:off x="9159068" y="1420501"/>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Unmanaged generic structs</a:t>
          </a:r>
          <a:endParaRPr lang="en-US" sz="2100" kern="1200" dirty="0"/>
        </a:p>
      </dsp:txBody>
      <dsp:txXfrm>
        <a:off x="9159068" y="1420501"/>
        <a:ext cx="2025922" cy="1215553"/>
      </dsp:txXfrm>
    </dsp:sp>
    <dsp:sp modelId="{3D88972C-A1AD-43B7-AE6A-F4DFCAB38BA8}">
      <dsp:nvSpPr>
        <dsp:cNvPr id="0" name=""/>
        <dsp:cNvSpPr/>
      </dsp:nvSpPr>
      <dsp:spPr>
        <a:xfrm>
          <a:off x="3587781" y="2838647"/>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Static local functions</a:t>
          </a:r>
          <a:endParaRPr lang="en-US" sz="2100" kern="1200" dirty="0"/>
        </a:p>
      </dsp:txBody>
      <dsp:txXfrm>
        <a:off x="3587781" y="2838647"/>
        <a:ext cx="2025922" cy="1215553"/>
      </dsp:txXfrm>
    </dsp:sp>
    <dsp:sp modelId="{A5834D2C-6374-4157-9E92-5D9A50DBD882}">
      <dsp:nvSpPr>
        <dsp:cNvPr id="0" name=""/>
        <dsp:cNvSpPr/>
      </dsp:nvSpPr>
      <dsp:spPr>
        <a:xfrm>
          <a:off x="5816296" y="2838647"/>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Readonly members</a:t>
          </a:r>
          <a:endParaRPr lang="en-US" sz="2100" kern="1200" dirty="0"/>
        </a:p>
      </dsp:txBody>
      <dsp:txXfrm>
        <a:off x="5816296" y="2838647"/>
        <a:ext cx="2025922" cy="121555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A88E74-A3DC-4C01-91BD-8DB195C967EC}">
      <dsp:nvSpPr>
        <dsp:cNvPr id="0" name=""/>
        <dsp:cNvSpPr/>
      </dsp:nvSpPr>
      <dsp:spPr>
        <a:xfrm>
          <a:off x="3906"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Generics</a:t>
          </a:r>
        </a:p>
      </dsp:txBody>
      <dsp:txXfrm>
        <a:off x="3906" y="653385"/>
        <a:ext cx="2115219" cy="1269131"/>
      </dsp:txXfrm>
    </dsp:sp>
    <dsp:sp modelId="{1FBA25BB-C809-4DCE-B601-091A1D962BC5}">
      <dsp:nvSpPr>
        <dsp:cNvPr id="0" name=""/>
        <dsp:cNvSpPr/>
      </dsp:nvSpPr>
      <dsp:spPr>
        <a:xfrm>
          <a:off x="2330648"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Partial types</a:t>
          </a:r>
        </a:p>
      </dsp:txBody>
      <dsp:txXfrm>
        <a:off x="2330648" y="653385"/>
        <a:ext cx="2115219" cy="1269131"/>
      </dsp:txXfrm>
    </dsp:sp>
    <dsp:sp modelId="{45994383-7D8F-4B8A-88D7-CDF000EBAFDB}">
      <dsp:nvSpPr>
        <dsp:cNvPr id="0" name=""/>
        <dsp:cNvSpPr/>
      </dsp:nvSpPr>
      <dsp:spPr>
        <a:xfrm>
          <a:off x="4657390"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Anonymous methods</a:t>
          </a:r>
        </a:p>
      </dsp:txBody>
      <dsp:txXfrm>
        <a:off x="4657390" y="653385"/>
        <a:ext cx="2115219" cy="1269131"/>
      </dsp:txXfrm>
    </dsp:sp>
    <dsp:sp modelId="{43AE6FA1-00CE-4D22-919B-DDEAEF4FA37A}">
      <dsp:nvSpPr>
        <dsp:cNvPr id="0" name=""/>
        <dsp:cNvSpPr/>
      </dsp:nvSpPr>
      <dsp:spPr>
        <a:xfrm>
          <a:off x="6984131"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Iterators</a:t>
          </a:r>
        </a:p>
      </dsp:txBody>
      <dsp:txXfrm>
        <a:off x="6984131" y="653385"/>
        <a:ext cx="2115219" cy="1269131"/>
      </dsp:txXfrm>
    </dsp:sp>
    <dsp:sp modelId="{A3D2F405-CDDC-4B61-849C-C608CEF84034}">
      <dsp:nvSpPr>
        <dsp:cNvPr id="0" name=""/>
        <dsp:cNvSpPr/>
      </dsp:nvSpPr>
      <dsp:spPr>
        <a:xfrm>
          <a:off x="9310873"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Nullable types</a:t>
          </a:r>
        </a:p>
      </dsp:txBody>
      <dsp:txXfrm>
        <a:off x="9310873" y="653385"/>
        <a:ext cx="2115219" cy="1269131"/>
      </dsp:txXfrm>
    </dsp:sp>
    <dsp:sp modelId="{496168E8-C466-403E-8E10-7FA07143CCA7}">
      <dsp:nvSpPr>
        <dsp:cNvPr id="0" name=""/>
        <dsp:cNvSpPr/>
      </dsp:nvSpPr>
      <dsp:spPr>
        <a:xfrm>
          <a:off x="3906"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Getter/setter separate accessibility</a:t>
          </a:r>
        </a:p>
      </dsp:txBody>
      <dsp:txXfrm>
        <a:off x="3906" y="2134038"/>
        <a:ext cx="2115219" cy="1269131"/>
      </dsp:txXfrm>
    </dsp:sp>
    <dsp:sp modelId="{C5855F69-F8A7-46ED-BEA9-59CE3245DAA1}">
      <dsp:nvSpPr>
        <dsp:cNvPr id="0" name=""/>
        <dsp:cNvSpPr/>
      </dsp:nvSpPr>
      <dsp:spPr>
        <a:xfrm>
          <a:off x="2330648"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Method group conversions (delegates)</a:t>
          </a:r>
        </a:p>
      </dsp:txBody>
      <dsp:txXfrm>
        <a:off x="2330648" y="2134038"/>
        <a:ext cx="2115219" cy="1269131"/>
      </dsp:txXfrm>
    </dsp:sp>
    <dsp:sp modelId="{21B880C1-B844-4461-89AD-D22A91716B5B}">
      <dsp:nvSpPr>
        <dsp:cNvPr id="0" name=""/>
        <dsp:cNvSpPr/>
      </dsp:nvSpPr>
      <dsp:spPr>
        <a:xfrm>
          <a:off x="4657390"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Co- and Contra-variance for delegates and interfaces</a:t>
          </a:r>
        </a:p>
      </dsp:txBody>
      <dsp:txXfrm>
        <a:off x="4657390" y="2134038"/>
        <a:ext cx="2115219" cy="1269131"/>
      </dsp:txXfrm>
    </dsp:sp>
    <dsp:sp modelId="{2BE8D548-6F05-47A9-A299-8A4A57BAF8DF}">
      <dsp:nvSpPr>
        <dsp:cNvPr id="0" name=""/>
        <dsp:cNvSpPr/>
      </dsp:nvSpPr>
      <dsp:spPr>
        <a:xfrm>
          <a:off x="6984131"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Static classes</a:t>
          </a:r>
        </a:p>
      </dsp:txBody>
      <dsp:txXfrm>
        <a:off x="6984131" y="2134038"/>
        <a:ext cx="2115219" cy="1269131"/>
      </dsp:txXfrm>
    </dsp:sp>
    <dsp:sp modelId="{F7EABF7E-F047-47FA-A802-C674222A02E9}">
      <dsp:nvSpPr>
        <dsp:cNvPr id="0" name=""/>
        <dsp:cNvSpPr/>
      </dsp:nvSpPr>
      <dsp:spPr>
        <a:xfrm>
          <a:off x="9310873"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Delegate inference</a:t>
          </a:r>
        </a:p>
      </dsp:txBody>
      <dsp:txXfrm>
        <a:off x="9310873" y="2134038"/>
        <a:ext cx="2115219" cy="126913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42A81A-B451-45DD-910E-BAA2CB7080C1}">
      <dsp:nvSpPr>
        <dsp:cNvPr id="0" name=""/>
        <dsp:cNvSpPr/>
      </dsp:nvSpPr>
      <dsp:spPr>
        <a:xfrm>
          <a:off x="3906"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rtl="0">
            <a:lnSpc>
              <a:spcPct val="90000"/>
            </a:lnSpc>
            <a:spcBef>
              <a:spcPct val="0"/>
            </a:spcBef>
            <a:spcAft>
              <a:spcPct val="35000"/>
            </a:spcAft>
            <a:buNone/>
          </a:pPr>
          <a:r>
            <a:rPr lang="en-US" sz="2700" kern="1200"/>
            <a:t>Implicitly typed local variables</a:t>
          </a:r>
        </a:p>
      </dsp:txBody>
      <dsp:txXfrm>
        <a:off x="3906" y="653385"/>
        <a:ext cx="2115219" cy="1269131"/>
      </dsp:txXfrm>
    </dsp:sp>
    <dsp:sp modelId="{78DDBF46-114B-4BEB-A521-8761B4AF5C28}">
      <dsp:nvSpPr>
        <dsp:cNvPr id="0" name=""/>
        <dsp:cNvSpPr/>
      </dsp:nvSpPr>
      <dsp:spPr>
        <a:xfrm>
          <a:off x="2330648"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rtl="0">
            <a:lnSpc>
              <a:spcPct val="90000"/>
            </a:lnSpc>
            <a:spcBef>
              <a:spcPct val="0"/>
            </a:spcBef>
            <a:spcAft>
              <a:spcPct val="35000"/>
            </a:spcAft>
            <a:buNone/>
          </a:pPr>
          <a:r>
            <a:rPr lang="en-US" sz="2700" kern="1200"/>
            <a:t>Object and collection initializers</a:t>
          </a:r>
        </a:p>
      </dsp:txBody>
      <dsp:txXfrm>
        <a:off x="2330648" y="653385"/>
        <a:ext cx="2115219" cy="1269131"/>
      </dsp:txXfrm>
    </dsp:sp>
    <dsp:sp modelId="{C2EB4EEB-4A26-4342-9F10-D38138BD4116}">
      <dsp:nvSpPr>
        <dsp:cNvPr id="0" name=""/>
        <dsp:cNvSpPr/>
      </dsp:nvSpPr>
      <dsp:spPr>
        <a:xfrm>
          <a:off x="4657390"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rtl="0">
            <a:lnSpc>
              <a:spcPct val="90000"/>
            </a:lnSpc>
            <a:spcBef>
              <a:spcPct val="0"/>
            </a:spcBef>
            <a:spcAft>
              <a:spcPct val="35000"/>
            </a:spcAft>
            <a:buNone/>
          </a:pPr>
          <a:r>
            <a:rPr lang="en-US" sz="2700" kern="1200"/>
            <a:t>Auto-Implemented properties</a:t>
          </a:r>
        </a:p>
      </dsp:txBody>
      <dsp:txXfrm>
        <a:off x="4657390" y="653385"/>
        <a:ext cx="2115219" cy="1269131"/>
      </dsp:txXfrm>
    </dsp:sp>
    <dsp:sp modelId="{6AD9E3DA-2CF4-4E9A-A35F-9C4C5F6916DF}">
      <dsp:nvSpPr>
        <dsp:cNvPr id="0" name=""/>
        <dsp:cNvSpPr/>
      </dsp:nvSpPr>
      <dsp:spPr>
        <a:xfrm>
          <a:off x="6984131"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rtl="0">
            <a:lnSpc>
              <a:spcPct val="90000"/>
            </a:lnSpc>
            <a:spcBef>
              <a:spcPct val="0"/>
            </a:spcBef>
            <a:spcAft>
              <a:spcPct val="35000"/>
            </a:spcAft>
            <a:buNone/>
          </a:pPr>
          <a:r>
            <a:rPr lang="en-US" sz="2700" kern="1200"/>
            <a:t>Anonymous types</a:t>
          </a:r>
        </a:p>
      </dsp:txBody>
      <dsp:txXfrm>
        <a:off x="6984131" y="653385"/>
        <a:ext cx="2115219" cy="1269131"/>
      </dsp:txXfrm>
    </dsp:sp>
    <dsp:sp modelId="{4BEACFBF-0C25-43A4-B895-F83F99F4947B}">
      <dsp:nvSpPr>
        <dsp:cNvPr id="0" name=""/>
        <dsp:cNvSpPr/>
      </dsp:nvSpPr>
      <dsp:spPr>
        <a:xfrm>
          <a:off x="9310873"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rtl="0">
            <a:lnSpc>
              <a:spcPct val="90000"/>
            </a:lnSpc>
            <a:spcBef>
              <a:spcPct val="0"/>
            </a:spcBef>
            <a:spcAft>
              <a:spcPct val="35000"/>
            </a:spcAft>
            <a:buNone/>
          </a:pPr>
          <a:r>
            <a:rPr lang="en-US" sz="2700" kern="1200"/>
            <a:t>Extension methods</a:t>
          </a:r>
        </a:p>
      </dsp:txBody>
      <dsp:txXfrm>
        <a:off x="9310873" y="653385"/>
        <a:ext cx="2115219" cy="1269131"/>
      </dsp:txXfrm>
    </dsp:sp>
    <dsp:sp modelId="{35243EB9-59BE-443F-9CC8-377638C51CC3}">
      <dsp:nvSpPr>
        <dsp:cNvPr id="0" name=""/>
        <dsp:cNvSpPr/>
      </dsp:nvSpPr>
      <dsp:spPr>
        <a:xfrm>
          <a:off x="1167277"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rtl="0">
            <a:lnSpc>
              <a:spcPct val="90000"/>
            </a:lnSpc>
            <a:spcBef>
              <a:spcPct val="0"/>
            </a:spcBef>
            <a:spcAft>
              <a:spcPct val="35000"/>
            </a:spcAft>
            <a:buNone/>
          </a:pPr>
          <a:r>
            <a:rPr lang="en-US" sz="2700" kern="1200"/>
            <a:t>Query expressions</a:t>
          </a:r>
        </a:p>
      </dsp:txBody>
      <dsp:txXfrm>
        <a:off x="1167277" y="2134038"/>
        <a:ext cx="2115219" cy="1269131"/>
      </dsp:txXfrm>
    </dsp:sp>
    <dsp:sp modelId="{6019CB52-3B41-42BD-92F5-2257EF0B2DC1}">
      <dsp:nvSpPr>
        <dsp:cNvPr id="0" name=""/>
        <dsp:cNvSpPr/>
      </dsp:nvSpPr>
      <dsp:spPr>
        <a:xfrm>
          <a:off x="3494019"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rtl="0">
            <a:lnSpc>
              <a:spcPct val="90000"/>
            </a:lnSpc>
            <a:spcBef>
              <a:spcPct val="0"/>
            </a:spcBef>
            <a:spcAft>
              <a:spcPct val="35000"/>
            </a:spcAft>
            <a:buNone/>
          </a:pPr>
          <a:r>
            <a:rPr lang="en-US" sz="2700" kern="1200"/>
            <a:t>Lambda expression</a:t>
          </a:r>
        </a:p>
      </dsp:txBody>
      <dsp:txXfrm>
        <a:off x="3494019" y="2134038"/>
        <a:ext cx="2115219" cy="1269131"/>
      </dsp:txXfrm>
    </dsp:sp>
    <dsp:sp modelId="{6C07F78E-82C2-40DA-B4B9-DB332408A0A3}">
      <dsp:nvSpPr>
        <dsp:cNvPr id="0" name=""/>
        <dsp:cNvSpPr/>
      </dsp:nvSpPr>
      <dsp:spPr>
        <a:xfrm>
          <a:off x="5820760"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rtl="0">
            <a:lnSpc>
              <a:spcPct val="90000"/>
            </a:lnSpc>
            <a:spcBef>
              <a:spcPct val="0"/>
            </a:spcBef>
            <a:spcAft>
              <a:spcPct val="35000"/>
            </a:spcAft>
            <a:buNone/>
          </a:pPr>
          <a:r>
            <a:rPr lang="en-US" sz="2700" kern="1200"/>
            <a:t>Expression trees</a:t>
          </a:r>
        </a:p>
      </dsp:txBody>
      <dsp:txXfrm>
        <a:off x="5820760" y="2134038"/>
        <a:ext cx="2115219" cy="1269131"/>
      </dsp:txXfrm>
    </dsp:sp>
    <dsp:sp modelId="{52895116-BB92-427B-9A4C-EA9FCAF94AE9}">
      <dsp:nvSpPr>
        <dsp:cNvPr id="0" name=""/>
        <dsp:cNvSpPr/>
      </dsp:nvSpPr>
      <dsp:spPr>
        <a:xfrm>
          <a:off x="8147502"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rtl="0">
            <a:lnSpc>
              <a:spcPct val="90000"/>
            </a:lnSpc>
            <a:spcBef>
              <a:spcPct val="0"/>
            </a:spcBef>
            <a:spcAft>
              <a:spcPct val="35000"/>
            </a:spcAft>
            <a:buNone/>
          </a:pPr>
          <a:r>
            <a:rPr lang="en-US" sz="2700" kern="1200"/>
            <a:t>Partial methods</a:t>
          </a:r>
        </a:p>
      </dsp:txBody>
      <dsp:txXfrm>
        <a:off x="8147502" y="2134038"/>
        <a:ext cx="2115219" cy="12691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EC2DBC-2374-4CE8-A671-A91432D4A30A}">
      <dsp:nvSpPr>
        <dsp:cNvPr id="0" name=""/>
        <dsp:cNvSpPr/>
      </dsp:nvSpPr>
      <dsp:spPr>
        <a:xfrm>
          <a:off x="723304" y="401"/>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rtl="0">
            <a:lnSpc>
              <a:spcPct val="90000"/>
            </a:lnSpc>
            <a:spcBef>
              <a:spcPct val="0"/>
            </a:spcBef>
            <a:spcAft>
              <a:spcPct val="35000"/>
            </a:spcAft>
            <a:buNone/>
          </a:pPr>
          <a:r>
            <a:rPr lang="en-US" sz="3500" kern="1200"/>
            <a:t>Dynamic binding</a:t>
          </a:r>
        </a:p>
      </dsp:txBody>
      <dsp:txXfrm>
        <a:off x="723304" y="401"/>
        <a:ext cx="3119809" cy="1871885"/>
      </dsp:txXfrm>
    </dsp:sp>
    <dsp:sp modelId="{F24C2E12-BEF7-4AC4-BE92-74F4F87EE9F8}">
      <dsp:nvSpPr>
        <dsp:cNvPr id="0" name=""/>
        <dsp:cNvSpPr/>
      </dsp:nvSpPr>
      <dsp:spPr>
        <a:xfrm>
          <a:off x="4155095" y="401"/>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rtl="0">
            <a:lnSpc>
              <a:spcPct val="90000"/>
            </a:lnSpc>
            <a:spcBef>
              <a:spcPct val="0"/>
            </a:spcBef>
            <a:spcAft>
              <a:spcPct val="35000"/>
            </a:spcAft>
            <a:buNone/>
          </a:pPr>
          <a:r>
            <a:rPr lang="en-US" sz="3500" kern="1200"/>
            <a:t>Named and optional arguments</a:t>
          </a:r>
        </a:p>
      </dsp:txBody>
      <dsp:txXfrm>
        <a:off x="4155095" y="401"/>
        <a:ext cx="3119809" cy="1871885"/>
      </dsp:txXfrm>
    </dsp:sp>
    <dsp:sp modelId="{9F693AE5-9204-445A-96DE-5B33DF23D90D}">
      <dsp:nvSpPr>
        <dsp:cNvPr id="0" name=""/>
        <dsp:cNvSpPr/>
      </dsp:nvSpPr>
      <dsp:spPr>
        <a:xfrm>
          <a:off x="7586885" y="401"/>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rtl="0">
            <a:lnSpc>
              <a:spcPct val="90000"/>
            </a:lnSpc>
            <a:spcBef>
              <a:spcPct val="0"/>
            </a:spcBef>
            <a:spcAft>
              <a:spcPct val="35000"/>
            </a:spcAft>
            <a:buNone/>
          </a:pPr>
          <a:r>
            <a:rPr lang="en-US" sz="3500" kern="1200"/>
            <a:t>Generic co- and contravariance</a:t>
          </a:r>
        </a:p>
      </dsp:txBody>
      <dsp:txXfrm>
        <a:off x="7586885" y="401"/>
        <a:ext cx="3119809" cy="1871885"/>
      </dsp:txXfrm>
    </dsp:sp>
    <dsp:sp modelId="{4D050335-AA18-4781-9F82-9AF7351BBEFF}">
      <dsp:nvSpPr>
        <dsp:cNvPr id="0" name=""/>
        <dsp:cNvSpPr/>
      </dsp:nvSpPr>
      <dsp:spPr>
        <a:xfrm>
          <a:off x="4155095" y="2184268"/>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ctr" defTabSz="1555750" rtl="0">
            <a:lnSpc>
              <a:spcPct val="90000"/>
            </a:lnSpc>
            <a:spcBef>
              <a:spcPct val="0"/>
            </a:spcBef>
            <a:spcAft>
              <a:spcPct val="35000"/>
            </a:spcAft>
            <a:buNone/>
          </a:pPr>
          <a:r>
            <a:rPr lang="en-US" sz="3500" kern="1200"/>
            <a:t>Embedded interop types ("NoPIA")</a:t>
          </a:r>
        </a:p>
      </dsp:txBody>
      <dsp:txXfrm>
        <a:off x="4155095" y="2184268"/>
        <a:ext cx="3119809" cy="187188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356E9E-DF7A-459E-8502-9A1A40C6249B}">
      <dsp:nvSpPr>
        <dsp:cNvPr id="0" name=""/>
        <dsp:cNvSpPr/>
      </dsp:nvSpPr>
      <dsp:spPr>
        <a:xfrm>
          <a:off x="1395" y="395819"/>
          <a:ext cx="5441528" cy="32649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rtl="0">
            <a:lnSpc>
              <a:spcPct val="90000"/>
            </a:lnSpc>
            <a:spcBef>
              <a:spcPct val="0"/>
            </a:spcBef>
            <a:spcAft>
              <a:spcPct val="35000"/>
            </a:spcAft>
            <a:buNone/>
          </a:pPr>
          <a:r>
            <a:rPr lang="en-US" sz="6500" kern="1200"/>
            <a:t>Asynchronous methods</a:t>
          </a:r>
        </a:p>
      </dsp:txBody>
      <dsp:txXfrm>
        <a:off x="1395" y="395819"/>
        <a:ext cx="5441528" cy="3264916"/>
      </dsp:txXfrm>
    </dsp:sp>
    <dsp:sp modelId="{3480B0C5-A93F-47EB-9C3A-8CC59AB70C44}">
      <dsp:nvSpPr>
        <dsp:cNvPr id="0" name=""/>
        <dsp:cNvSpPr/>
      </dsp:nvSpPr>
      <dsp:spPr>
        <a:xfrm>
          <a:off x="5987076" y="395819"/>
          <a:ext cx="5441528" cy="32649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rtl="0">
            <a:lnSpc>
              <a:spcPct val="90000"/>
            </a:lnSpc>
            <a:spcBef>
              <a:spcPct val="0"/>
            </a:spcBef>
            <a:spcAft>
              <a:spcPct val="35000"/>
            </a:spcAft>
            <a:buNone/>
          </a:pPr>
          <a:r>
            <a:rPr lang="en-US" sz="6500" kern="1200"/>
            <a:t>Caller info attributes</a:t>
          </a:r>
        </a:p>
      </dsp:txBody>
      <dsp:txXfrm>
        <a:off x="5987076" y="395819"/>
        <a:ext cx="5441528" cy="326491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1FDF08-9DB5-473F-901F-477BB94BB376}">
      <dsp:nvSpPr>
        <dsp:cNvPr id="0" name=""/>
        <dsp:cNvSpPr/>
      </dsp:nvSpPr>
      <dsp:spPr>
        <a:xfrm>
          <a:off x="983439" y="1379"/>
          <a:ext cx="2206550" cy="132393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Compiler-as-a-service (Roslyn)</a:t>
          </a:r>
        </a:p>
      </dsp:txBody>
      <dsp:txXfrm>
        <a:off x="983439" y="1379"/>
        <a:ext cx="2206550" cy="1323930"/>
      </dsp:txXfrm>
    </dsp:sp>
    <dsp:sp modelId="{75D0D2F4-5855-4D44-A805-7B15BCE43DBE}">
      <dsp:nvSpPr>
        <dsp:cNvPr id="0" name=""/>
        <dsp:cNvSpPr/>
      </dsp:nvSpPr>
      <dsp:spPr>
        <a:xfrm>
          <a:off x="3410644" y="1379"/>
          <a:ext cx="2206550" cy="132393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Import of static type members into namespace</a:t>
          </a:r>
        </a:p>
      </dsp:txBody>
      <dsp:txXfrm>
        <a:off x="3410644" y="1379"/>
        <a:ext cx="2206550" cy="1323930"/>
      </dsp:txXfrm>
    </dsp:sp>
    <dsp:sp modelId="{A7A63B08-DC1A-4D28-BE3B-5E7E12806F69}">
      <dsp:nvSpPr>
        <dsp:cNvPr id="0" name=""/>
        <dsp:cNvSpPr/>
      </dsp:nvSpPr>
      <dsp:spPr>
        <a:xfrm>
          <a:off x="5837850" y="1379"/>
          <a:ext cx="2206550" cy="132393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Exception filters</a:t>
          </a:r>
        </a:p>
      </dsp:txBody>
      <dsp:txXfrm>
        <a:off x="5837850" y="1379"/>
        <a:ext cx="2206550" cy="1323930"/>
      </dsp:txXfrm>
    </dsp:sp>
    <dsp:sp modelId="{2F68F5BA-EDB6-468E-9197-351B88BE2DB0}">
      <dsp:nvSpPr>
        <dsp:cNvPr id="0" name=""/>
        <dsp:cNvSpPr/>
      </dsp:nvSpPr>
      <dsp:spPr>
        <a:xfrm>
          <a:off x="8265056" y="1379"/>
          <a:ext cx="2206550" cy="132393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Await in catch/finally blocks</a:t>
          </a:r>
        </a:p>
      </dsp:txBody>
      <dsp:txXfrm>
        <a:off x="8265056" y="1379"/>
        <a:ext cx="2206550" cy="1323930"/>
      </dsp:txXfrm>
    </dsp:sp>
    <dsp:sp modelId="{205B9ECF-14BB-450B-93B4-017260194E83}">
      <dsp:nvSpPr>
        <dsp:cNvPr id="0" name=""/>
        <dsp:cNvSpPr/>
      </dsp:nvSpPr>
      <dsp:spPr>
        <a:xfrm>
          <a:off x="983439" y="1545965"/>
          <a:ext cx="2206550" cy="132393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Auto property initializers</a:t>
          </a:r>
        </a:p>
      </dsp:txBody>
      <dsp:txXfrm>
        <a:off x="983439" y="1545965"/>
        <a:ext cx="2206550" cy="1323930"/>
      </dsp:txXfrm>
    </dsp:sp>
    <dsp:sp modelId="{ED8C63F5-F5F0-483C-9938-29AC34BF7380}">
      <dsp:nvSpPr>
        <dsp:cNvPr id="0" name=""/>
        <dsp:cNvSpPr/>
      </dsp:nvSpPr>
      <dsp:spPr>
        <a:xfrm>
          <a:off x="3410644" y="1545965"/>
          <a:ext cx="2206550" cy="132393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Default values for getter-only properties</a:t>
          </a:r>
        </a:p>
      </dsp:txBody>
      <dsp:txXfrm>
        <a:off x="3410644" y="1545965"/>
        <a:ext cx="2206550" cy="1323930"/>
      </dsp:txXfrm>
    </dsp:sp>
    <dsp:sp modelId="{3A47121A-2114-4207-95B3-0A9E13C582E0}">
      <dsp:nvSpPr>
        <dsp:cNvPr id="0" name=""/>
        <dsp:cNvSpPr/>
      </dsp:nvSpPr>
      <dsp:spPr>
        <a:xfrm>
          <a:off x="5837850" y="1545965"/>
          <a:ext cx="2206550" cy="132393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Expression-bodied members</a:t>
          </a:r>
        </a:p>
      </dsp:txBody>
      <dsp:txXfrm>
        <a:off x="5837850" y="1545965"/>
        <a:ext cx="2206550" cy="1323930"/>
      </dsp:txXfrm>
    </dsp:sp>
    <dsp:sp modelId="{ADE5E7F3-9A8B-495F-9D31-7570C9739EC1}">
      <dsp:nvSpPr>
        <dsp:cNvPr id="0" name=""/>
        <dsp:cNvSpPr/>
      </dsp:nvSpPr>
      <dsp:spPr>
        <a:xfrm>
          <a:off x="8265056" y="1545965"/>
          <a:ext cx="2206550" cy="132393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Null propagator (null-conditional operator, succinct null checking)</a:t>
          </a:r>
        </a:p>
      </dsp:txBody>
      <dsp:txXfrm>
        <a:off x="8265056" y="1545965"/>
        <a:ext cx="2206550" cy="1323930"/>
      </dsp:txXfrm>
    </dsp:sp>
    <dsp:sp modelId="{62EDDB11-4BFA-44EE-BF40-5972D1635698}">
      <dsp:nvSpPr>
        <dsp:cNvPr id="0" name=""/>
        <dsp:cNvSpPr/>
      </dsp:nvSpPr>
      <dsp:spPr>
        <a:xfrm>
          <a:off x="2197042" y="3090550"/>
          <a:ext cx="2206550" cy="132393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String interpolation</a:t>
          </a:r>
        </a:p>
      </dsp:txBody>
      <dsp:txXfrm>
        <a:off x="2197042" y="3090550"/>
        <a:ext cx="2206550" cy="1323930"/>
      </dsp:txXfrm>
    </dsp:sp>
    <dsp:sp modelId="{CBB9C0C8-F9E8-4A75-8104-17C0F26CDAC1}">
      <dsp:nvSpPr>
        <dsp:cNvPr id="0" name=""/>
        <dsp:cNvSpPr/>
      </dsp:nvSpPr>
      <dsp:spPr>
        <a:xfrm>
          <a:off x="4624247" y="3090550"/>
          <a:ext cx="2206550" cy="132393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nameof operator</a:t>
          </a:r>
        </a:p>
      </dsp:txBody>
      <dsp:txXfrm>
        <a:off x="4624247" y="3090550"/>
        <a:ext cx="2206550" cy="1323930"/>
      </dsp:txXfrm>
    </dsp:sp>
    <dsp:sp modelId="{D7899385-52D8-489F-AFF1-8C8D179D7D04}">
      <dsp:nvSpPr>
        <dsp:cNvPr id="0" name=""/>
        <dsp:cNvSpPr/>
      </dsp:nvSpPr>
      <dsp:spPr>
        <a:xfrm>
          <a:off x="7051453" y="3090550"/>
          <a:ext cx="2206550" cy="132393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a:t>Dictionary initializer</a:t>
          </a:r>
        </a:p>
      </dsp:txBody>
      <dsp:txXfrm>
        <a:off x="7051453" y="3090550"/>
        <a:ext cx="2206550" cy="132393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C08F14-6860-4A33-8A11-52033A9DE5EC}">
      <dsp:nvSpPr>
        <dsp:cNvPr id="0" name=""/>
        <dsp:cNvSpPr/>
      </dsp:nvSpPr>
      <dsp:spPr>
        <a:xfrm>
          <a:off x="981288" y="1179"/>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Out variables</a:t>
          </a:r>
        </a:p>
      </dsp:txBody>
      <dsp:txXfrm>
        <a:off x="981288" y="1179"/>
        <a:ext cx="2201726" cy="1321035"/>
      </dsp:txXfrm>
    </dsp:sp>
    <dsp:sp modelId="{07527327-7C66-4B53-A37A-8E3DC83A2BE0}">
      <dsp:nvSpPr>
        <dsp:cNvPr id="0" name=""/>
        <dsp:cNvSpPr/>
      </dsp:nvSpPr>
      <dsp:spPr>
        <a:xfrm>
          <a:off x="3403187" y="1179"/>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Pattern matching</a:t>
          </a:r>
        </a:p>
      </dsp:txBody>
      <dsp:txXfrm>
        <a:off x="3403187" y="1179"/>
        <a:ext cx="2201726" cy="1321035"/>
      </dsp:txXfrm>
    </dsp:sp>
    <dsp:sp modelId="{1AF97BCE-E358-41FC-A81A-7EC7B75BD106}">
      <dsp:nvSpPr>
        <dsp:cNvPr id="0" name=""/>
        <dsp:cNvSpPr/>
      </dsp:nvSpPr>
      <dsp:spPr>
        <a:xfrm>
          <a:off x="5825086" y="1179"/>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Tuples</a:t>
          </a:r>
        </a:p>
      </dsp:txBody>
      <dsp:txXfrm>
        <a:off x="5825086" y="1179"/>
        <a:ext cx="2201726" cy="1321035"/>
      </dsp:txXfrm>
    </dsp:sp>
    <dsp:sp modelId="{D6C252B6-7B57-4E33-83C6-B5433496C3D3}">
      <dsp:nvSpPr>
        <dsp:cNvPr id="0" name=""/>
        <dsp:cNvSpPr/>
      </dsp:nvSpPr>
      <dsp:spPr>
        <a:xfrm>
          <a:off x="8246984" y="1179"/>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Deconstruction</a:t>
          </a:r>
        </a:p>
      </dsp:txBody>
      <dsp:txXfrm>
        <a:off x="8246984" y="1179"/>
        <a:ext cx="2201726" cy="1321035"/>
      </dsp:txXfrm>
    </dsp:sp>
    <dsp:sp modelId="{66158FF7-19D0-4788-B408-571ABF632D1E}">
      <dsp:nvSpPr>
        <dsp:cNvPr id="0" name=""/>
        <dsp:cNvSpPr/>
      </dsp:nvSpPr>
      <dsp:spPr>
        <a:xfrm>
          <a:off x="981288" y="1542388"/>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Discards</a:t>
          </a:r>
        </a:p>
      </dsp:txBody>
      <dsp:txXfrm>
        <a:off x="981288" y="1542388"/>
        <a:ext cx="2201726" cy="1321035"/>
      </dsp:txXfrm>
    </dsp:sp>
    <dsp:sp modelId="{5FEBF880-8571-4A09-B49F-E6EC3B5B11AC}">
      <dsp:nvSpPr>
        <dsp:cNvPr id="0" name=""/>
        <dsp:cNvSpPr/>
      </dsp:nvSpPr>
      <dsp:spPr>
        <a:xfrm>
          <a:off x="3403187" y="1542388"/>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Local Functions</a:t>
          </a:r>
        </a:p>
      </dsp:txBody>
      <dsp:txXfrm>
        <a:off x="3403187" y="1542388"/>
        <a:ext cx="2201726" cy="1321035"/>
      </dsp:txXfrm>
    </dsp:sp>
    <dsp:sp modelId="{F511C3BC-FBCC-4CB2-A286-B45F7ABBD69C}">
      <dsp:nvSpPr>
        <dsp:cNvPr id="0" name=""/>
        <dsp:cNvSpPr/>
      </dsp:nvSpPr>
      <dsp:spPr>
        <a:xfrm>
          <a:off x="5825086" y="1542388"/>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Binary Literals</a:t>
          </a:r>
        </a:p>
      </dsp:txBody>
      <dsp:txXfrm>
        <a:off x="5825086" y="1542388"/>
        <a:ext cx="2201726" cy="1321035"/>
      </dsp:txXfrm>
    </dsp:sp>
    <dsp:sp modelId="{DF9A3E56-4230-410E-90C0-7FAF82B939FE}">
      <dsp:nvSpPr>
        <dsp:cNvPr id="0" name=""/>
        <dsp:cNvSpPr/>
      </dsp:nvSpPr>
      <dsp:spPr>
        <a:xfrm>
          <a:off x="8246984" y="1542388"/>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Digit Separators</a:t>
          </a:r>
        </a:p>
      </dsp:txBody>
      <dsp:txXfrm>
        <a:off x="8246984" y="1542388"/>
        <a:ext cx="2201726" cy="1321035"/>
      </dsp:txXfrm>
    </dsp:sp>
    <dsp:sp modelId="{084928E2-D7DD-40AF-8D60-F3339100D670}">
      <dsp:nvSpPr>
        <dsp:cNvPr id="0" name=""/>
        <dsp:cNvSpPr/>
      </dsp:nvSpPr>
      <dsp:spPr>
        <a:xfrm>
          <a:off x="981288" y="3083596"/>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Ref returns and locals</a:t>
          </a:r>
        </a:p>
      </dsp:txBody>
      <dsp:txXfrm>
        <a:off x="981288" y="3083596"/>
        <a:ext cx="2201726" cy="1321035"/>
      </dsp:txXfrm>
    </dsp:sp>
    <dsp:sp modelId="{E98DAA9A-B188-4920-A1B3-87E85540BC03}">
      <dsp:nvSpPr>
        <dsp:cNvPr id="0" name=""/>
        <dsp:cNvSpPr/>
      </dsp:nvSpPr>
      <dsp:spPr>
        <a:xfrm>
          <a:off x="3403187" y="3083596"/>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Generalized async return types</a:t>
          </a:r>
        </a:p>
      </dsp:txBody>
      <dsp:txXfrm>
        <a:off x="3403187" y="3083596"/>
        <a:ext cx="2201726" cy="1321035"/>
      </dsp:txXfrm>
    </dsp:sp>
    <dsp:sp modelId="{F527397E-7CD4-42F7-90AB-48794D5DCD7B}">
      <dsp:nvSpPr>
        <dsp:cNvPr id="0" name=""/>
        <dsp:cNvSpPr/>
      </dsp:nvSpPr>
      <dsp:spPr>
        <a:xfrm>
          <a:off x="5825086" y="3083596"/>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More expression-bodied members</a:t>
          </a:r>
        </a:p>
      </dsp:txBody>
      <dsp:txXfrm>
        <a:off x="5825086" y="3083596"/>
        <a:ext cx="2201726" cy="1321035"/>
      </dsp:txXfrm>
    </dsp:sp>
    <dsp:sp modelId="{2D7A2622-9D20-4D0B-BD83-499AB4C51382}">
      <dsp:nvSpPr>
        <dsp:cNvPr id="0" name=""/>
        <dsp:cNvSpPr/>
      </dsp:nvSpPr>
      <dsp:spPr>
        <a:xfrm>
          <a:off x="8246984" y="3083596"/>
          <a:ext cx="2201726" cy="132103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Throw expressions</a:t>
          </a:r>
        </a:p>
      </dsp:txBody>
      <dsp:txXfrm>
        <a:off x="8246984" y="3083596"/>
        <a:ext cx="2201726" cy="132103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A2FB00-B2FD-4C6B-8E38-FB12ED54F37D}">
      <dsp:nvSpPr>
        <dsp:cNvPr id="0" name=""/>
        <dsp:cNvSpPr/>
      </dsp:nvSpPr>
      <dsp:spPr>
        <a:xfrm>
          <a:off x="723304" y="402"/>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rtl="0">
            <a:lnSpc>
              <a:spcPct val="90000"/>
            </a:lnSpc>
            <a:spcBef>
              <a:spcPct val="0"/>
            </a:spcBef>
            <a:spcAft>
              <a:spcPct val="35000"/>
            </a:spcAft>
            <a:buNone/>
          </a:pPr>
          <a:r>
            <a:rPr lang="en-US" sz="3900" kern="1200"/>
            <a:t>Async main</a:t>
          </a:r>
        </a:p>
      </dsp:txBody>
      <dsp:txXfrm>
        <a:off x="723304" y="402"/>
        <a:ext cx="3119809" cy="1871885"/>
      </dsp:txXfrm>
    </dsp:sp>
    <dsp:sp modelId="{7D7D81C3-2CC3-4761-AB42-17A4755F1F72}">
      <dsp:nvSpPr>
        <dsp:cNvPr id="0" name=""/>
        <dsp:cNvSpPr/>
      </dsp:nvSpPr>
      <dsp:spPr>
        <a:xfrm>
          <a:off x="4155095" y="402"/>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rtl="0">
            <a:lnSpc>
              <a:spcPct val="90000"/>
            </a:lnSpc>
            <a:spcBef>
              <a:spcPct val="0"/>
            </a:spcBef>
            <a:spcAft>
              <a:spcPct val="35000"/>
            </a:spcAft>
            <a:buNone/>
          </a:pPr>
          <a:r>
            <a:rPr lang="en-US" sz="3900" kern="1200"/>
            <a:t>Default expressions</a:t>
          </a:r>
        </a:p>
      </dsp:txBody>
      <dsp:txXfrm>
        <a:off x="4155095" y="402"/>
        <a:ext cx="3119809" cy="1871885"/>
      </dsp:txXfrm>
    </dsp:sp>
    <dsp:sp modelId="{F560AFF3-0E6A-4A70-A448-B5A2832F14E6}">
      <dsp:nvSpPr>
        <dsp:cNvPr id="0" name=""/>
        <dsp:cNvSpPr/>
      </dsp:nvSpPr>
      <dsp:spPr>
        <a:xfrm>
          <a:off x="7586885" y="402"/>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rtl="0">
            <a:lnSpc>
              <a:spcPct val="90000"/>
            </a:lnSpc>
            <a:spcBef>
              <a:spcPct val="0"/>
            </a:spcBef>
            <a:spcAft>
              <a:spcPct val="35000"/>
            </a:spcAft>
            <a:buNone/>
          </a:pPr>
          <a:r>
            <a:rPr lang="en-US" sz="3900" kern="1200"/>
            <a:t>Reference assemblies</a:t>
          </a:r>
        </a:p>
      </dsp:txBody>
      <dsp:txXfrm>
        <a:off x="7586885" y="402"/>
        <a:ext cx="3119809" cy="1871885"/>
      </dsp:txXfrm>
    </dsp:sp>
    <dsp:sp modelId="{2AE07763-1DF0-426D-AF7C-A64B1305DE82}">
      <dsp:nvSpPr>
        <dsp:cNvPr id="0" name=""/>
        <dsp:cNvSpPr/>
      </dsp:nvSpPr>
      <dsp:spPr>
        <a:xfrm>
          <a:off x="2439199" y="2184268"/>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rtl="0">
            <a:lnSpc>
              <a:spcPct val="90000"/>
            </a:lnSpc>
            <a:spcBef>
              <a:spcPct val="0"/>
            </a:spcBef>
            <a:spcAft>
              <a:spcPct val="35000"/>
            </a:spcAft>
            <a:buNone/>
          </a:pPr>
          <a:r>
            <a:rPr lang="en-US" sz="3900" kern="1200"/>
            <a:t>Inferred tuple element names</a:t>
          </a:r>
        </a:p>
      </dsp:txBody>
      <dsp:txXfrm>
        <a:off x="2439199" y="2184268"/>
        <a:ext cx="3119809" cy="1871885"/>
      </dsp:txXfrm>
    </dsp:sp>
    <dsp:sp modelId="{26DCDDDE-0939-47CA-937D-30FD6614B857}">
      <dsp:nvSpPr>
        <dsp:cNvPr id="0" name=""/>
        <dsp:cNvSpPr/>
      </dsp:nvSpPr>
      <dsp:spPr>
        <a:xfrm>
          <a:off x="5870990" y="2184268"/>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ctr" defTabSz="1733550" rtl="0">
            <a:lnSpc>
              <a:spcPct val="90000"/>
            </a:lnSpc>
            <a:spcBef>
              <a:spcPct val="0"/>
            </a:spcBef>
            <a:spcAft>
              <a:spcPct val="35000"/>
            </a:spcAft>
            <a:buNone/>
          </a:pPr>
          <a:r>
            <a:rPr lang="en-US" sz="3900" kern="1200"/>
            <a:t>Pattern-matching with generics</a:t>
          </a:r>
        </a:p>
      </dsp:txBody>
      <dsp:txXfrm>
        <a:off x="5870990" y="2184268"/>
        <a:ext cx="3119809" cy="187188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2EA436-8BAA-4AD1-B143-053A187787F0}">
      <dsp:nvSpPr>
        <dsp:cNvPr id="0" name=""/>
        <dsp:cNvSpPr/>
      </dsp:nvSpPr>
      <dsp:spPr>
        <a:xfrm>
          <a:off x="723304" y="402"/>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t>Ref </a:t>
          </a:r>
          <a:r>
            <a:rPr lang="en-US" sz="3100" kern="1200" dirty="0" err="1"/>
            <a:t>readonly</a:t>
          </a:r>
          <a:endParaRPr lang="en-US" sz="3100" kern="1200" dirty="0"/>
        </a:p>
      </dsp:txBody>
      <dsp:txXfrm>
        <a:off x="723304" y="402"/>
        <a:ext cx="3119809" cy="1871885"/>
      </dsp:txXfrm>
    </dsp:sp>
    <dsp:sp modelId="{92C1A412-0BF4-41A2-8F98-86C1A11C3068}">
      <dsp:nvSpPr>
        <dsp:cNvPr id="0" name=""/>
        <dsp:cNvSpPr/>
      </dsp:nvSpPr>
      <dsp:spPr>
        <a:xfrm>
          <a:off x="4155095" y="402"/>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Interior pointer/Span/ref struct</a:t>
          </a:r>
          <a:endParaRPr lang="en-US" sz="3100" kern="1200" dirty="0"/>
        </a:p>
      </dsp:txBody>
      <dsp:txXfrm>
        <a:off x="4155095" y="402"/>
        <a:ext cx="3119809" cy="1871885"/>
      </dsp:txXfrm>
    </dsp:sp>
    <dsp:sp modelId="{D9EAC51C-2D25-4B92-9B0A-A8391AE9AC81}">
      <dsp:nvSpPr>
        <dsp:cNvPr id="0" name=""/>
        <dsp:cNvSpPr/>
      </dsp:nvSpPr>
      <dsp:spPr>
        <a:xfrm>
          <a:off x="7586885" y="402"/>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Non-trailing named arguments</a:t>
          </a:r>
          <a:endParaRPr lang="en-US" sz="3100" kern="1200" dirty="0"/>
        </a:p>
      </dsp:txBody>
      <dsp:txXfrm>
        <a:off x="7586885" y="402"/>
        <a:ext cx="3119809" cy="1871885"/>
      </dsp:txXfrm>
    </dsp:sp>
    <dsp:sp modelId="{AE1FE71A-F45C-4D3F-8A8B-D54E93EF7D45}">
      <dsp:nvSpPr>
        <dsp:cNvPr id="0" name=""/>
        <dsp:cNvSpPr/>
      </dsp:nvSpPr>
      <dsp:spPr>
        <a:xfrm>
          <a:off x="723304" y="2184268"/>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private protected</a:t>
          </a:r>
          <a:endParaRPr lang="en-US" sz="3100" kern="1200" dirty="0"/>
        </a:p>
      </dsp:txBody>
      <dsp:txXfrm>
        <a:off x="723304" y="2184268"/>
        <a:ext cx="3119809" cy="1871885"/>
      </dsp:txXfrm>
    </dsp:sp>
    <dsp:sp modelId="{18A98451-104E-481B-A372-8DFDA52DB0BE}">
      <dsp:nvSpPr>
        <dsp:cNvPr id="0" name=""/>
        <dsp:cNvSpPr/>
      </dsp:nvSpPr>
      <dsp:spPr>
        <a:xfrm>
          <a:off x="4155095" y="2184268"/>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Conditional ref operator</a:t>
          </a:r>
          <a:endParaRPr lang="en-US" sz="3100" kern="1200" dirty="0"/>
        </a:p>
      </dsp:txBody>
      <dsp:txXfrm>
        <a:off x="4155095" y="2184268"/>
        <a:ext cx="3119809" cy="1871885"/>
      </dsp:txXfrm>
    </dsp:sp>
    <dsp:sp modelId="{26FAC37C-FA44-4B8E-A7E9-78A905CFE5DA}">
      <dsp:nvSpPr>
        <dsp:cNvPr id="0" name=""/>
        <dsp:cNvSpPr/>
      </dsp:nvSpPr>
      <dsp:spPr>
        <a:xfrm>
          <a:off x="7586885" y="2184268"/>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Digit separator after base specifier</a:t>
          </a:r>
        </a:p>
      </dsp:txBody>
      <dsp:txXfrm>
        <a:off x="7586885" y="2184268"/>
        <a:ext cx="3119809" cy="187188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png>
</file>

<file path=ppt/media/image12.png>
</file>

<file path=ppt/media/image13.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ECE5BDF-9B7E-3646-B6C9-FC2C3E116129}" type="datetimeFigureOut">
              <a:rPr lang="en-US" smtClean="0"/>
              <a:t>5/22/2019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E8BADB7-1FBB-B74E-B90C-DA1567BD042E}" type="slidenum">
              <a:rPr lang="en-US" smtClean="0"/>
              <a:t>‹#›</a:t>
            </a:fld>
            <a:endParaRPr lang="en-US"/>
          </a:p>
        </p:txBody>
      </p:sp>
    </p:spTree>
    <p:extLst>
      <p:ext uri="{BB962C8B-B14F-4D97-AF65-F5344CB8AC3E}">
        <p14:creationId xmlns:p14="http://schemas.microsoft.com/office/powerpoint/2010/main" val="97033889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1</a:t>
            </a:fld>
            <a:endParaRPr lang="en-US"/>
          </a:p>
        </p:txBody>
      </p:sp>
    </p:spTree>
    <p:extLst>
      <p:ext uri="{BB962C8B-B14F-4D97-AF65-F5344CB8AC3E}">
        <p14:creationId xmlns:p14="http://schemas.microsoft.com/office/powerpoint/2010/main" val="1805136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a “Community” tag so you can see which PRs have been tagged with that.</a:t>
            </a:r>
          </a:p>
        </p:txBody>
      </p:sp>
      <p:sp>
        <p:nvSpPr>
          <p:cNvPr id="4" name="Slide Number Placeholder 3"/>
          <p:cNvSpPr>
            <a:spLocks noGrp="1"/>
          </p:cNvSpPr>
          <p:nvPr>
            <p:ph type="sldNum" sz="quarter" idx="10"/>
          </p:nvPr>
        </p:nvSpPr>
        <p:spPr/>
        <p:txBody>
          <a:bodyPr/>
          <a:lstStyle/>
          <a:p>
            <a:fld id="{4E8BADB7-1FBB-B74E-B90C-DA1567BD042E}" type="slidenum">
              <a:rPr lang="en-US" smtClean="0"/>
              <a:t>13</a:t>
            </a:fld>
            <a:endParaRPr lang="en-US"/>
          </a:p>
        </p:txBody>
      </p:sp>
    </p:spTree>
    <p:extLst>
      <p:ext uri="{BB962C8B-B14F-4D97-AF65-F5344CB8AC3E}">
        <p14:creationId xmlns:p14="http://schemas.microsoft.com/office/powerpoint/2010/main" val="36983933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Version 6, there’s a lot of small, yet useful, features. And it’s interesting to note that a fair amount of these</a:t>
            </a:r>
            <a:r>
              <a:rPr lang="en-US" baseline="0" dirty="0"/>
              <a:t> (like string interpolation) went through a lot of changes before it reached its final destination. Some features, like primary constructors, have been dropped for now (though they may come back in a future version). All this work was driven a lot by the community and what really worked best.</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14</a:t>
            </a:fld>
            <a:endParaRPr lang="en-US"/>
          </a:p>
        </p:txBody>
      </p:sp>
    </p:spTree>
    <p:extLst>
      <p:ext uri="{BB962C8B-B14F-4D97-AF65-F5344CB8AC3E}">
        <p14:creationId xmlns:p14="http://schemas.microsoft.com/office/powerpoint/2010/main" val="1182724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C#7 has continued the trend from C#6,</a:t>
            </a:r>
            <a:r>
              <a:rPr lang="en-US" baseline="0" dirty="0"/>
              <a:t> with lots of small, yet useful features.</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15</a:t>
            </a:fld>
            <a:endParaRPr lang="en-US"/>
          </a:p>
        </p:txBody>
      </p:sp>
    </p:spTree>
    <p:extLst>
      <p:ext uri="{BB962C8B-B14F-4D97-AF65-F5344CB8AC3E}">
        <p14:creationId xmlns:p14="http://schemas.microsoft.com/office/powerpoint/2010/main" val="16527250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C#7 has bucked a trend</a:t>
            </a:r>
            <a:r>
              <a:rPr lang="en-US" baseline="0" dirty="0"/>
              <a:t> by introducing point releases. C#7.1 was released with the VS2017 15.3 release, and we’ll cover those as well in this talk</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16</a:t>
            </a:fld>
            <a:endParaRPr lang="en-US"/>
          </a:p>
        </p:txBody>
      </p:sp>
    </p:spTree>
    <p:extLst>
      <p:ext uri="{BB962C8B-B14F-4D97-AF65-F5344CB8AC3E}">
        <p14:creationId xmlns:p14="http://schemas.microsoft.com/office/powerpoint/2010/main" val="9955615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7.2 continued the point trend.</a:t>
            </a:r>
          </a:p>
        </p:txBody>
      </p:sp>
      <p:sp>
        <p:nvSpPr>
          <p:cNvPr id="4" name="Slide Number Placeholder 3"/>
          <p:cNvSpPr>
            <a:spLocks noGrp="1"/>
          </p:cNvSpPr>
          <p:nvPr>
            <p:ph type="sldNum" sz="quarter" idx="10"/>
          </p:nvPr>
        </p:nvSpPr>
        <p:spPr/>
        <p:txBody>
          <a:bodyPr/>
          <a:lstStyle/>
          <a:p>
            <a:fld id="{4E8BADB7-1FBB-B74E-B90C-DA1567BD042E}" type="slidenum">
              <a:rPr lang="en-US" smtClean="0"/>
              <a:t>17</a:t>
            </a:fld>
            <a:endParaRPr lang="en-US"/>
          </a:p>
        </p:txBody>
      </p:sp>
    </p:spTree>
    <p:extLst>
      <p:ext uri="{BB962C8B-B14F-4D97-AF65-F5344CB8AC3E}">
        <p14:creationId xmlns:p14="http://schemas.microsoft.com/office/powerpoint/2010/main" val="3695819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we have 7.3 with VS2017 15.7.</a:t>
            </a:r>
          </a:p>
        </p:txBody>
      </p:sp>
      <p:sp>
        <p:nvSpPr>
          <p:cNvPr id="4" name="Slide Number Placeholder 3"/>
          <p:cNvSpPr>
            <a:spLocks noGrp="1"/>
          </p:cNvSpPr>
          <p:nvPr>
            <p:ph type="sldNum" sz="quarter" idx="10"/>
          </p:nvPr>
        </p:nvSpPr>
        <p:spPr/>
        <p:txBody>
          <a:bodyPr/>
          <a:lstStyle/>
          <a:p>
            <a:fld id="{4E8BADB7-1FBB-B74E-B90C-DA1567BD042E}" type="slidenum">
              <a:rPr lang="en-US" smtClean="0"/>
              <a:t>18</a:t>
            </a:fld>
            <a:endParaRPr lang="en-US"/>
          </a:p>
        </p:txBody>
      </p:sp>
    </p:spTree>
    <p:extLst>
      <p:ext uri="{BB962C8B-B14F-4D97-AF65-F5344CB8AC3E}">
        <p14:creationId xmlns:p14="http://schemas.microsoft.com/office/powerpoint/2010/main" val="12988139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we have 8.0</a:t>
            </a:r>
          </a:p>
        </p:txBody>
      </p:sp>
      <p:sp>
        <p:nvSpPr>
          <p:cNvPr id="4" name="Slide Number Placeholder 3"/>
          <p:cNvSpPr>
            <a:spLocks noGrp="1"/>
          </p:cNvSpPr>
          <p:nvPr>
            <p:ph type="sldNum" sz="quarter" idx="10"/>
          </p:nvPr>
        </p:nvSpPr>
        <p:spPr/>
        <p:txBody>
          <a:bodyPr/>
          <a:lstStyle/>
          <a:p>
            <a:fld id="{4E8BADB7-1FBB-B74E-B90C-DA1567BD042E}" type="slidenum">
              <a:rPr lang="en-US" smtClean="0"/>
              <a:t>19</a:t>
            </a:fld>
            <a:endParaRPr lang="en-US"/>
          </a:p>
        </p:txBody>
      </p:sp>
    </p:spTree>
    <p:extLst>
      <p:ext uri="{BB962C8B-B14F-4D97-AF65-F5344CB8AC3E}">
        <p14:creationId xmlns:p14="http://schemas.microsoft.com/office/powerpoint/2010/main" val="7604723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C#8 won’t fully work in .NET Framework 4.8</a:t>
            </a:r>
          </a:p>
        </p:txBody>
      </p:sp>
      <p:sp>
        <p:nvSpPr>
          <p:cNvPr id="4" name="Slide Number Placeholder 3"/>
          <p:cNvSpPr>
            <a:spLocks noGrp="1"/>
          </p:cNvSpPr>
          <p:nvPr>
            <p:ph type="sldNum" sz="quarter" idx="10"/>
          </p:nvPr>
        </p:nvSpPr>
        <p:spPr/>
        <p:txBody>
          <a:bodyPr/>
          <a:lstStyle/>
          <a:p>
            <a:fld id="{4E8BADB7-1FBB-B74E-B90C-DA1567BD042E}" type="slidenum">
              <a:rPr lang="en-US" smtClean="0"/>
              <a:t>20</a:t>
            </a:fld>
            <a:endParaRPr lang="en-US"/>
          </a:p>
        </p:txBody>
      </p:sp>
    </p:spTree>
    <p:extLst>
      <p:ext uri="{BB962C8B-B14F-4D97-AF65-F5344CB8AC3E}">
        <p14:creationId xmlns:p14="http://schemas.microsoft.com/office/powerpoint/2010/main" val="26182760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21</a:t>
            </a:fld>
            <a:endParaRPr lang="en-US"/>
          </a:p>
        </p:txBody>
      </p:sp>
    </p:spTree>
    <p:extLst>
      <p:ext uri="{BB962C8B-B14F-4D97-AF65-F5344CB8AC3E}">
        <p14:creationId xmlns:p14="http://schemas.microsoft.com/office/powerpoint/2010/main" val="9724346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where will C# go from here?</a:t>
            </a:r>
            <a:r>
              <a:rPr lang="en-US" baseline="0" dirty="0"/>
              <a:t> As with any crystal ball gazing, sometimes the best we can do is guess. But with C# being OSS, it’s easier to see the roadmap, so let’s talk about some of the features that may show up in the future.</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22</a:t>
            </a:fld>
            <a:endParaRPr lang="en-US"/>
          </a:p>
        </p:txBody>
      </p:sp>
    </p:spTree>
    <p:extLst>
      <p:ext uri="{BB962C8B-B14F-4D97-AF65-F5344CB8AC3E}">
        <p14:creationId xmlns:p14="http://schemas.microsoft.com/office/powerpoint/2010/main" val="1563678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hard to believe that C# has been around since</a:t>
            </a:r>
            <a:r>
              <a:rPr lang="en-US" baseline="0" dirty="0"/>
              <a:t> 2002. Along the way it’s picked up a fair amount of features.</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5</a:t>
            </a:fld>
            <a:endParaRPr lang="en-US"/>
          </a:p>
        </p:txBody>
      </p:sp>
    </p:spTree>
    <p:extLst>
      <p:ext uri="{BB962C8B-B14F-4D97-AF65-F5344CB8AC3E}">
        <p14:creationId xmlns:p14="http://schemas.microsoft.com/office/powerpoint/2010/main" val="30906154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These may get in some future version of C#, or not, we don’t know yet.</a:t>
            </a:r>
          </a:p>
          <a:p>
            <a:endParaRPr lang="en-US" baseline="0" dirty="0"/>
          </a:p>
          <a:p>
            <a:r>
              <a:rPr lang="en-US" baseline="0" dirty="0"/>
              <a:t>References:</a:t>
            </a:r>
          </a:p>
          <a:p>
            <a:endParaRPr lang="en-US" baseline="0" dirty="0"/>
          </a:p>
          <a:p>
            <a:r>
              <a:rPr lang="en-US" dirty="0"/>
              <a:t>Source generators</a:t>
            </a:r>
            <a:r>
              <a:rPr lang="en-US" baseline="0" dirty="0"/>
              <a:t> - https://github.com/dotnet/roslyn/blob/master/docs/features/generators.md</a:t>
            </a:r>
          </a:p>
          <a:p>
            <a:r>
              <a:rPr lang="en-US" baseline="0" dirty="0"/>
              <a:t>Records - https://github.com/dotnet/roslyn/blob/master/docs/features/records.md</a:t>
            </a:r>
          </a:p>
          <a:p>
            <a:r>
              <a:rPr lang="en-US" dirty="0"/>
              <a:t>Roles, extension interfaces, and static interface members</a:t>
            </a:r>
            <a:r>
              <a:rPr lang="en-US" baseline="0" dirty="0"/>
              <a:t> - https://github.com/dotnet/csharplang/issues/1711	</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23</a:t>
            </a:fld>
            <a:endParaRPr lang="en-US"/>
          </a:p>
        </p:txBody>
      </p:sp>
    </p:spTree>
    <p:extLst>
      <p:ext uri="{BB962C8B-B14F-4D97-AF65-F5344CB8AC3E}">
        <p14:creationId xmlns:p14="http://schemas.microsoft.com/office/powerpoint/2010/main" val="33193828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24</a:t>
            </a:fld>
            <a:endParaRPr lang="en-US"/>
          </a:p>
        </p:txBody>
      </p:sp>
    </p:spTree>
    <p:extLst>
      <p:ext uri="{BB962C8B-B14F-4D97-AF65-F5344CB8AC3E}">
        <p14:creationId xmlns:p14="http://schemas.microsoft.com/office/powerpoint/2010/main" val="24241736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25</a:t>
            </a:fld>
            <a:endParaRPr lang="en-US"/>
          </a:p>
        </p:txBody>
      </p:sp>
    </p:spTree>
    <p:extLst>
      <p:ext uri="{BB962C8B-B14F-4D97-AF65-F5344CB8AC3E}">
        <p14:creationId xmlns:p14="http://schemas.microsoft.com/office/powerpoint/2010/main" val="32555108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26</a:t>
            </a:fld>
            <a:endParaRPr lang="en-US"/>
          </a:p>
        </p:txBody>
      </p:sp>
    </p:spTree>
    <p:extLst>
      <p:ext uri="{BB962C8B-B14F-4D97-AF65-F5344CB8AC3E}">
        <p14:creationId xmlns:p14="http://schemas.microsoft.com/office/powerpoint/2010/main" val="11047473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27</a:t>
            </a:fld>
            <a:endParaRPr lang="en-US"/>
          </a:p>
        </p:txBody>
      </p:sp>
    </p:spTree>
    <p:extLst>
      <p:ext uri="{BB962C8B-B14F-4D97-AF65-F5344CB8AC3E}">
        <p14:creationId xmlns:p14="http://schemas.microsoft.com/office/powerpoint/2010/main" val="18058413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28</a:t>
            </a:fld>
            <a:endParaRPr lang="en-US"/>
          </a:p>
        </p:txBody>
      </p:sp>
    </p:spTree>
    <p:extLst>
      <p:ext uri="{BB962C8B-B14F-4D97-AF65-F5344CB8AC3E}">
        <p14:creationId xmlns:p14="http://schemas.microsoft.com/office/powerpoint/2010/main" val="40011014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29</a:t>
            </a:fld>
            <a:endParaRPr lang="en-US"/>
          </a:p>
        </p:txBody>
      </p:sp>
    </p:spTree>
    <p:extLst>
      <p:ext uri="{BB962C8B-B14F-4D97-AF65-F5344CB8AC3E}">
        <p14:creationId xmlns:p14="http://schemas.microsoft.com/office/powerpoint/2010/main" val="18311735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an idea, submit a feature request and see where it goes.</a:t>
            </a:r>
          </a:p>
        </p:txBody>
      </p:sp>
      <p:sp>
        <p:nvSpPr>
          <p:cNvPr id="4" name="Slide Number Placeholder 3"/>
          <p:cNvSpPr>
            <a:spLocks noGrp="1"/>
          </p:cNvSpPr>
          <p:nvPr>
            <p:ph type="sldNum" sz="quarter" idx="10"/>
          </p:nvPr>
        </p:nvSpPr>
        <p:spPr/>
        <p:txBody>
          <a:bodyPr/>
          <a:lstStyle/>
          <a:p>
            <a:fld id="{4E8BADB7-1FBB-B74E-B90C-DA1567BD042E}" type="slidenum">
              <a:rPr lang="en-US" smtClean="0"/>
              <a:t>30</a:t>
            </a:fld>
            <a:endParaRPr lang="en-US"/>
          </a:p>
        </p:txBody>
      </p:sp>
    </p:spTree>
    <p:extLst>
      <p:ext uri="{BB962C8B-B14F-4D97-AF65-F5344CB8AC3E}">
        <p14:creationId xmlns:p14="http://schemas.microsoft.com/office/powerpoint/2010/main" val="33952757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follow the directions….also, keep in mind that if your idea will touch overloading in any way, the review process gets really complicated.</a:t>
            </a:r>
          </a:p>
        </p:txBody>
      </p:sp>
      <p:sp>
        <p:nvSpPr>
          <p:cNvPr id="4" name="Slide Number Placeholder 3"/>
          <p:cNvSpPr>
            <a:spLocks noGrp="1"/>
          </p:cNvSpPr>
          <p:nvPr>
            <p:ph type="sldNum" sz="quarter" idx="10"/>
          </p:nvPr>
        </p:nvSpPr>
        <p:spPr/>
        <p:txBody>
          <a:bodyPr/>
          <a:lstStyle/>
          <a:p>
            <a:fld id="{4E8BADB7-1FBB-B74E-B90C-DA1567BD042E}" type="slidenum">
              <a:rPr lang="en-US" smtClean="0"/>
              <a:t>31</a:t>
            </a:fld>
            <a:endParaRPr lang="en-US"/>
          </a:p>
        </p:txBody>
      </p:sp>
    </p:spTree>
    <p:extLst>
      <p:ext uri="{BB962C8B-B14F-4D97-AF65-F5344CB8AC3E}">
        <p14:creationId xmlns:p14="http://schemas.microsoft.com/office/powerpoint/2010/main" val="24540620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a:t>
            </a:r>
            <a:r>
              <a:rPr lang="en-US" baseline="0" dirty="0"/>
              <a:t> can influence the future direction if you want! The “more expressions-bodied members” was proposed and implemented by the community, so you can get involved!</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32</a:t>
            </a:fld>
            <a:endParaRPr lang="en-US"/>
          </a:p>
        </p:txBody>
      </p:sp>
    </p:spTree>
    <p:extLst>
      <p:ext uri="{BB962C8B-B14F-4D97-AF65-F5344CB8AC3E}">
        <p14:creationId xmlns:p14="http://schemas.microsoft.com/office/powerpoint/2010/main" val="3567222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1 had</a:t>
            </a:r>
            <a:r>
              <a:rPr lang="en-US" baseline="0" dirty="0"/>
              <a:t> some “standard” language features that one would arguably expect from an OOP language.</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6</a:t>
            </a:fld>
            <a:endParaRPr lang="en-US"/>
          </a:p>
        </p:txBody>
      </p:sp>
    </p:spTree>
    <p:extLst>
      <p:ext uri="{BB962C8B-B14F-4D97-AF65-F5344CB8AC3E}">
        <p14:creationId xmlns:p14="http://schemas.microsoft.com/office/powerpoint/2010/main" val="40230393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Franklin Gothic Medium" pitchFamily="34" charset="0"/>
                <a:ea typeface="+mn-ea"/>
                <a:cs typeface="Arial" charset="0"/>
              </a:rPr>
              <a:t>References:</a:t>
            </a:r>
          </a:p>
          <a:p>
            <a:r>
              <a:rPr lang="en-US" sz="1200" kern="1200" dirty="0">
                <a:solidFill>
                  <a:schemeClr val="tx1"/>
                </a:solidFill>
                <a:effectLst/>
                <a:latin typeface="Franklin Gothic Medium" pitchFamily="34" charset="0"/>
                <a:ea typeface="+mn-ea"/>
                <a:cs typeface="Arial" charset="0"/>
              </a:rPr>
              <a:t>Features Added in C# Language Versions - https://github.com/dotnet/csharplang/blob/master/Language-Version-History.md</a:t>
            </a:r>
          </a:p>
          <a:p>
            <a:r>
              <a:rPr lang="en-US" sz="1200" kern="1200" dirty="0">
                <a:solidFill>
                  <a:schemeClr val="tx1"/>
                </a:solidFill>
                <a:effectLst/>
                <a:latin typeface="Franklin Gothic Medium" pitchFamily="34" charset="0"/>
                <a:ea typeface="+mn-ea"/>
                <a:cs typeface="Arial" charset="0"/>
              </a:rPr>
              <a:t>Language Feature Status - https://github.com/dotnet/roslyn/blob/master/docs/Language%20Feature%20Status.md</a:t>
            </a:r>
          </a:p>
          <a:p>
            <a:r>
              <a:rPr lang="en-US" sz="1200" kern="1200" dirty="0">
                <a:solidFill>
                  <a:schemeClr val="tx1"/>
                </a:solidFill>
                <a:effectLst/>
                <a:latin typeface="Franklin Gothic Medium" pitchFamily="34" charset="0"/>
                <a:ea typeface="+mn-ea"/>
                <a:cs typeface="Arial" charset="0"/>
              </a:rPr>
              <a:t>C# Guide - https://docs.microsoft.com/en-us/dotnet/csharp/</a:t>
            </a:r>
          </a:p>
          <a:p>
            <a:r>
              <a:rPr lang="en-US" sz="1200" kern="1200" dirty="0">
                <a:solidFill>
                  <a:schemeClr val="tx1"/>
                </a:solidFill>
                <a:effectLst/>
                <a:latin typeface="Franklin Gothic Medium" pitchFamily="34" charset="0"/>
                <a:ea typeface="+mn-ea"/>
                <a:cs typeface="Arial" charset="0"/>
              </a:rPr>
              <a:t>What's the strangest corner case you've seen in C# or .NET? - https://stackoverflow.com/questions/194484/whats-the-strangest-corner-case-youve-seen-in-c-sharp-or-net</a:t>
            </a:r>
          </a:p>
          <a:p>
            <a:endParaRPr lang="en-US" sz="1200" kern="1200" dirty="0">
              <a:solidFill>
                <a:schemeClr val="tx1"/>
              </a:solidFill>
              <a:effectLst/>
              <a:latin typeface="Franklin Gothic Medium" pitchFamily="34" charset="0"/>
              <a:ea typeface="+mn-ea"/>
              <a:cs typeface="Arial" charset="0"/>
            </a:endParaRPr>
          </a:p>
          <a:p>
            <a:r>
              <a:rPr lang="en-US" sz="1200" kern="1200" dirty="0" err="1">
                <a:solidFill>
                  <a:schemeClr val="tx1"/>
                </a:solidFill>
                <a:effectLst/>
                <a:latin typeface="Franklin Gothic Medium" pitchFamily="34" charset="0"/>
                <a:ea typeface="+mn-ea"/>
                <a:cs typeface="Arial" charset="0"/>
              </a:rPr>
              <a:t>C#.futures</a:t>
            </a:r>
            <a:endParaRPr lang="en-US" sz="1200" kern="1200" dirty="0">
              <a:solidFill>
                <a:schemeClr val="tx1"/>
              </a:solidFill>
              <a:effectLst/>
              <a:latin typeface="Franklin Gothic Medium" pitchFamily="34" charset="0"/>
              <a:ea typeface="+mn-ea"/>
              <a:cs typeface="Arial" charset="0"/>
            </a:endParaRPr>
          </a:p>
          <a:p>
            <a:r>
              <a:rPr lang="en-US" sz="1200" kern="1200" dirty="0">
                <a:solidFill>
                  <a:schemeClr val="tx1"/>
                </a:solidFill>
                <a:effectLst/>
                <a:latin typeface="Franklin Gothic Medium" pitchFamily="34" charset="0"/>
                <a:ea typeface="+mn-ea"/>
                <a:cs typeface="Arial" charset="0"/>
              </a:rPr>
              <a:t>Blittable and Non-Blittable Types - https://docs.microsoft.com/en-us/dotnet/framework/interop/blittable-and-non-blittable-types</a:t>
            </a:r>
          </a:p>
          <a:p>
            <a:r>
              <a:rPr lang="en-US" sz="1200" kern="1200" dirty="0">
                <a:solidFill>
                  <a:schemeClr val="tx1"/>
                </a:solidFill>
                <a:effectLst/>
                <a:latin typeface="Franklin Gothic Medium" pitchFamily="34" charset="0"/>
                <a:ea typeface="+mn-ea"/>
                <a:cs typeface="Arial" charset="0"/>
              </a:rPr>
              <a:t>Generators: https://github.com/dotnet/roslyn/blob/master/docs/features/generators.md</a:t>
            </a:r>
          </a:p>
          <a:p>
            <a:r>
              <a:rPr lang="en-US" sz="1200" kern="1200" dirty="0">
                <a:solidFill>
                  <a:schemeClr val="tx1"/>
                </a:solidFill>
                <a:effectLst/>
                <a:latin typeface="Franklin Gothic Medium" pitchFamily="34" charset="0"/>
                <a:ea typeface="+mn-ea"/>
                <a:cs typeface="Arial" charset="0"/>
              </a:rPr>
              <a:t>.NET Futures: Type Classes and Extensions - http://www.infoq.com/news/2017/04/DotNet-Type-Classes</a:t>
            </a:r>
          </a:p>
          <a:p>
            <a:r>
              <a:rPr lang="en-US" sz="1200" kern="1200" dirty="0">
                <a:solidFill>
                  <a:schemeClr val="tx1"/>
                </a:solidFill>
                <a:effectLst/>
                <a:latin typeface="Franklin Gothic Medium" pitchFamily="34" charset="0"/>
                <a:ea typeface="+mn-ea"/>
                <a:cs typeface="Arial" charset="0"/>
              </a:rPr>
              <a:t>.NET Futures: Multiple Inheritance - http://www.infoq.com/news/2017/04/Clr-Default-Methods</a:t>
            </a:r>
          </a:p>
          <a:p>
            <a:r>
              <a:rPr lang="en-US" sz="1200" kern="1200" dirty="0">
                <a:solidFill>
                  <a:schemeClr val="tx1"/>
                </a:solidFill>
                <a:effectLst/>
                <a:latin typeface="Franklin Gothic Medium" pitchFamily="34" charset="0"/>
                <a:ea typeface="+mn-ea"/>
                <a:cs typeface="Arial" charset="0"/>
              </a:rPr>
              <a:t>C# Futures: Relaxed Overrides - http://www.infoq.com/news/2017/04/CSharp-covariant-return</a:t>
            </a:r>
          </a:p>
          <a:p>
            <a:r>
              <a:rPr lang="en-US" sz="1200" kern="1200" dirty="0">
                <a:solidFill>
                  <a:schemeClr val="tx1"/>
                </a:solidFill>
                <a:effectLst/>
                <a:latin typeface="Franklin Gothic Medium" pitchFamily="34" charset="0"/>
                <a:ea typeface="+mn-ea"/>
                <a:cs typeface="Arial" charset="0"/>
              </a:rPr>
              <a:t>C# Futures: Read-Only Local Variables - http://www.infoq.com/news/2017/04/CSharp-Readonly-Locals</a:t>
            </a:r>
          </a:p>
          <a:p>
            <a:r>
              <a:rPr lang="en-US" sz="1200" kern="1200" dirty="0">
                <a:solidFill>
                  <a:schemeClr val="tx1"/>
                </a:solidFill>
                <a:effectLst/>
                <a:latin typeface="Franklin Gothic Medium" pitchFamily="34" charset="0"/>
                <a:ea typeface="+mn-ea"/>
                <a:cs typeface="Arial" charset="0"/>
              </a:rPr>
              <a:t>C# Futures: Read-Only References and Structs - http://www.infoq.com/news/2017/04/Readonly-References</a:t>
            </a:r>
          </a:p>
          <a:p>
            <a:r>
              <a:rPr lang="en-US" sz="1200" kern="1200" dirty="0">
                <a:solidFill>
                  <a:schemeClr val="tx1"/>
                </a:solidFill>
                <a:effectLst/>
                <a:latin typeface="Franklin Gothic Medium" pitchFamily="34" charset="0"/>
                <a:ea typeface="+mn-ea"/>
                <a:cs typeface="Arial" charset="0"/>
              </a:rPr>
              <a:t>.NET Futures: Type Classes and Extensions - https://www.infoq.com/news/2017/04/DotNet-Type-Classes</a:t>
            </a:r>
          </a:p>
          <a:p>
            <a:endParaRPr lang="en-US" sz="1200" kern="1200" dirty="0">
              <a:solidFill>
                <a:schemeClr val="tx1"/>
              </a:solidFill>
              <a:effectLst/>
              <a:latin typeface="Franklin Gothic Medium" pitchFamily="34" charset="0"/>
              <a:ea typeface="+mn-ea"/>
              <a:cs typeface="Arial" charset="0"/>
            </a:endParaRPr>
          </a:p>
          <a:p>
            <a:r>
              <a:rPr lang="en-US" sz="1200" kern="1200" dirty="0">
                <a:solidFill>
                  <a:schemeClr val="tx1"/>
                </a:solidFill>
                <a:effectLst/>
                <a:latin typeface="Franklin Gothic Medium" pitchFamily="34" charset="0"/>
                <a:ea typeface="+mn-ea"/>
                <a:cs typeface="Arial" charset="0"/>
              </a:rPr>
              <a:t>C#8</a:t>
            </a:r>
          </a:p>
          <a:p>
            <a:r>
              <a:rPr lang="en-US" sz="1200" kern="1200" dirty="0">
                <a:solidFill>
                  <a:schemeClr val="tx1"/>
                </a:solidFill>
                <a:effectLst/>
                <a:latin typeface="Franklin Gothic Medium" pitchFamily="34" charset="0"/>
                <a:ea typeface="+mn-ea"/>
                <a:cs typeface="Arial" charset="0"/>
              </a:rPr>
              <a:t>Default implementations in interfaces - https://devblogs.microsoft.com/dotnet/default-implementations-in-interfaces/</a:t>
            </a:r>
          </a:p>
          <a:p>
            <a:r>
              <a:rPr lang="en-US" sz="1200" kern="1200" dirty="0">
                <a:solidFill>
                  <a:schemeClr val="tx1"/>
                </a:solidFill>
                <a:effectLst/>
                <a:latin typeface="Franklin Gothic Medium" pitchFamily="34" charset="0"/>
                <a:ea typeface="+mn-ea"/>
                <a:cs typeface="Arial" charset="0"/>
              </a:rPr>
              <a:t>C#8, .NET Framework and .NET Core Divergence - https://twitter.com/dotMorten/status/1105343335164596224?s=09</a:t>
            </a:r>
          </a:p>
          <a:p>
            <a:r>
              <a:rPr lang="en-US" sz="1200" kern="1200" dirty="0">
                <a:solidFill>
                  <a:schemeClr val="tx1"/>
                </a:solidFill>
                <a:effectLst/>
                <a:latin typeface="Franklin Gothic Medium" pitchFamily="34" charset="0"/>
                <a:ea typeface="+mn-ea"/>
                <a:cs typeface="Arial" charset="0"/>
              </a:rPr>
              <a:t>Async Streams with C#8 - https://csharp.christiannagel.com/2019/03/20/asyncstreams/</a:t>
            </a:r>
          </a:p>
          <a:p>
            <a:r>
              <a:rPr lang="en-US" sz="1200" kern="1200" dirty="0">
                <a:solidFill>
                  <a:schemeClr val="tx1"/>
                </a:solidFill>
                <a:effectLst/>
                <a:latin typeface="Franklin Gothic Medium" pitchFamily="34" charset="0"/>
                <a:ea typeface="+mn-ea"/>
                <a:cs typeface="Arial" charset="0"/>
              </a:rPr>
              <a:t>.NET Core 3.0 vs. .NET Framework - https://twitter.com/dotMorten/status/1105343335164596224?s=09</a:t>
            </a:r>
          </a:p>
          <a:p>
            <a:r>
              <a:rPr lang="en-US" sz="1200" kern="1200" dirty="0">
                <a:solidFill>
                  <a:schemeClr val="tx1"/>
                </a:solidFill>
                <a:effectLst/>
                <a:latin typeface="Franklin Gothic Medium" pitchFamily="34" charset="0"/>
                <a:ea typeface="+mn-ea"/>
                <a:cs typeface="Arial" charset="0"/>
              </a:rPr>
              <a:t>Much Ado about Nothing: A C# play in two acts.</a:t>
            </a:r>
          </a:p>
          <a:p>
            <a:r>
              <a:rPr lang="en-US" sz="1200" kern="1200" dirty="0">
                <a:solidFill>
                  <a:schemeClr val="tx1"/>
                </a:solidFill>
                <a:effectLst/>
                <a:latin typeface="Franklin Gothic Medium" pitchFamily="34" charset="0"/>
                <a:ea typeface="+mn-ea"/>
                <a:cs typeface="Arial" charset="0"/>
              </a:rPr>
              <a:t>	Part 1 - https://www.youtube.com/watch?v=GusJQNjj_2g</a:t>
            </a:r>
          </a:p>
          <a:p>
            <a:r>
              <a:rPr lang="en-US" sz="1200" kern="1200" dirty="0">
                <a:solidFill>
                  <a:schemeClr val="tx1"/>
                </a:solidFill>
                <a:effectLst/>
                <a:latin typeface="Franklin Gothic Medium" pitchFamily="34" charset="0"/>
                <a:ea typeface="+mn-ea"/>
                <a:cs typeface="Arial" charset="0"/>
              </a:rPr>
              <a:t>	Part 2 - https://www.youtube.com/watch?v=lVDYwA-BcwE</a:t>
            </a:r>
          </a:p>
          <a:p>
            <a:r>
              <a:rPr lang="en-US" sz="1200" kern="1200" dirty="0">
                <a:solidFill>
                  <a:schemeClr val="tx1"/>
                </a:solidFill>
                <a:effectLst/>
                <a:latin typeface="Franklin Gothic Medium" pitchFamily="34" charset="0"/>
                <a:ea typeface="+mn-ea"/>
                <a:cs typeface="Arial" charset="0"/>
              </a:rPr>
              <a:t>Adapting Projects to Use C# 8 and Nullable Reference Types - https://www.infoq.com/articles/csharp-nullable-reference-case-study</a:t>
            </a:r>
          </a:p>
          <a:p>
            <a:r>
              <a:rPr lang="en-US" sz="1200" kern="1200" dirty="0" err="1">
                <a:solidFill>
                  <a:schemeClr val="tx1"/>
                </a:solidFill>
                <a:effectLst/>
                <a:latin typeface="Franklin Gothic Medium" pitchFamily="34" charset="0"/>
                <a:ea typeface="+mn-ea"/>
                <a:cs typeface="Arial" charset="0"/>
              </a:rPr>
              <a:t>NullableAttribute</a:t>
            </a:r>
            <a:r>
              <a:rPr lang="en-US" sz="1200" kern="1200" dirty="0">
                <a:solidFill>
                  <a:schemeClr val="tx1"/>
                </a:solidFill>
                <a:effectLst/>
                <a:latin typeface="Franklin Gothic Medium" pitchFamily="34" charset="0"/>
                <a:ea typeface="+mn-ea"/>
                <a:cs typeface="Arial" charset="0"/>
              </a:rPr>
              <a:t> and C#8 - https://codeblog.jonskeet.uk/2019/02/10/nullableattribute-and-c-8/ </a:t>
            </a:r>
          </a:p>
          <a:p>
            <a:r>
              <a:rPr lang="en-US" sz="1200" kern="1200" dirty="0">
                <a:solidFill>
                  <a:schemeClr val="tx1"/>
                </a:solidFill>
                <a:effectLst/>
                <a:latin typeface="Franklin Gothic Medium" pitchFamily="34" charset="0"/>
                <a:ea typeface="+mn-ea"/>
                <a:cs typeface="Arial" charset="0"/>
              </a:rPr>
              <a:t>Update on </a:t>
            </a:r>
            <a:r>
              <a:rPr lang="en-US" sz="1200" kern="1200" dirty="0" err="1">
                <a:solidFill>
                  <a:schemeClr val="tx1"/>
                </a:solidFill>
                <a:effectLst/>
                <a:latin typeface="Franklin Gothic Medium" pitchFamily="34" charset="0"/>
                <a:ea typeface="+mn-ea"/>
                <a:cs typeface="Arial" charset="0"/>
              </a:rPr>
              <a:t>IAsyncDisposable</a:t>
            </a:r>
            <a:r>
              <a:rPr lang="en-US" sz="1200" kern="1200" dirty="0">
                <a:solidFill>
                  <a:schemeClr val="tx1"/>
                </a:solidFill>
                <a:effectLst/>
                <a:latin typeface="Franklin Gothic Medium" pitchFamily="34" charset="0"/>
                <a:ea typeface="+mn-ea"/>
                <a:cs typeface="Arial" charset="0"/>
              </a:rPr>
              <a:t> and </a:t>
            </a:r>
            <a:r>
              <a:rPr lang="en-US" sz="1200" kern="1200" dirty="0" err="1">
                <a:solidFill>
                  <a:schemeClr val="tx1"/>
                </a:solidFill>
                <a:effectLst/>
                <a:latin typeface="Franklin Gothic Medium" pitchFamily="34" charset="0"/>
                <a:ea typeface="+mn-ea"/>
                <a:cs typeface="Arial" charset="0"/>
              </a:rPr>
              <a:t>IAsyncEnumerator</a:t>
            </a:r>
            <a:r>
              <a:rPr lang="en-US" sz="1200" kern="1200" dirty="0">
                <a:solidFill>
                  <a:schemeClr val="tx1"/>
                </a:solidFill>
                <a:effectLst/>
                <a:latin typeface="Franklin Gothic Medium" pitchFamily="34" charset="0"/>
                <a:ea typeface="+mn-ea"/>
                <a:cs typeface="Arial" charset="0"/>
              </a:rPr>
              <a:t> - https://www.infoq.com/news/2019/01/IAsyncDisposable-IAsyncEnume</a:t>
            </a:r>
          </a:p>
          <a:p>
            <a:r>
              <a:rPr lang="en-US" sz="1200" kern="1200" dirty="0">
                <a:solidFill>
                  <a:schemeClr val="tx1"/>
                </a:solidFill>
                <a:effectLst/>
                <a:latin typeface="Franklin Gothic Medium" pitchFamily="34" charset="0"/>
                <a:ea typeface="+mn-ea"/>
                <a:cs typeface="Arial" charset="0"/>
              </a:rPr>
              <a:t>Do more with patterns in C# 8.0 - https://blogs.msdn.microsoft.com/dotnet/2019/01/24/do-more-with-patterns-in-c-8-0/</a:t>
            </a:r>
          </a:p>
          <a:p>
            <a:r>
              <a:rPr lang="en-US" sz="1200" kern="1200" dirty="0">
                <a:solidFill>
                  <a:schemeClr val="tx1"/>
                </a:solidFill>
                <a:effectLst/>
                <a:latin typeface="Franklin Gothic Medium" pitchFamily="34" charset="0"/>
                <a:ea typeface="+mn-ea"/>
                <a:cs typeface="Arial" charset="0"/>
              </a:rPr>
              <a:t>Take C# 8.0 for a spin - https://blogs.msdn.microsoft.com/dotnet/2018/12/05/take-c-8-0-for-a-spin/</a:t>
            </a:r>
          </a:p>
          <a:p>
            <a:r>
              <a:rPr lang="en-US" sz="1200" kern="1200" dirty="0">
                <a:solidFill>
                  <a:schemeClr val="tx1"/>
                </a:solidFill>
                <a:effectLst/>
                <a:latin typeface="Franklin Gothic Medium" pitchFamily="34" charset="0"/>
                <a:ea typeface="+mn-ea"/>
                <a:cs typeface="Arial" charset="0"/>
              </a:rPr>
              <a:t>Containing Null with C# 8 Nullable References - https://praeclarum.org/2018/12/17/nullable-reference-types.html</a:t>
            </a:r>
          </a:p>
          <a:p>
            <a:r>
              <a:rPr lang="en-US" sz="1200" kern="1200" dirty="0">
                <a:solidFill>
                  <a:schemeClr val="tx1"/>
                </a:solidFill>
                <a:effectLst/>
                <a:latin typeface="Franklin Gothic Medium" pitchFamily="34" charset="0"/>
                <a:ea typeface="+mn-ea"/>
                <a:cs typeface="Arial" charset="0"/>
              </a:rPr>
              <a:t>C# 8: Pattern Matching Extended - https://csharp.christiannagel.com/2018/07/03/patternmatchingcs8/</a:t>
            </a:r>
          </a:p>
          <a:p>
            <a:r>
              <a:rPr lang="en-US" sz="1200" kern="1200" dirty="0">
                <a:solidFill>
                  <a:schemeClr val="tx1"/>
                </a:solidFill>
                <a:effectLst/>
                <a:latin typeface="Franklin Gothic Medium" pitchFamily="34" charset="0"/>
                <a:ea typeface="+mn-ea"/>
                <a:cs typeface="Arial" charset="0"/>
              </a:rPr>
              <a:t>Writing operators - https://github.com/akarnokd/async-enumerable-dotnet/wiki/Writing-operators</a:t>
            </a:r>
          </a:p>
          <a:p>
            <a:r>
              <a:rPr lang="en-US" sz="1200" kern="1200" dirty="0">
                <a:solidFill>
                  <a:schemeClr val="tx1"/>
                </a:solidFill>
                <a:effectLst/>
                <a:latin typeface="Franklin Gothic Medium" pitchFamily="34" charset="0"/>
                <a:ea typeface="+mn-ea"/>
                <a:cs typeface="Arial" charset="0"/>
              </a:rPr>
              <a:t>Optimizing C# Struct Equality with </a:t>
            </a:r>
            <a:r>
              <a:rPr lang="en-US" sz="1200" kern="1200" dirty="0" err="1">
                <a:solidFill>
                  <a:schemeClr val="tx1"/>
                </a:solidFill>
                <a:effectLst/>
                <a:latin typeface="Franklin Gothic Medium" pitchFamily="34" charset="0"/>
                <a:ea typeface="+mn-ea"/>
                <a:cs typeface="Arial" charset="0"/>
              </a:rPr>
              <a:t>IEquatable</a:t>
            </a:r>
            <a:r>
              <a:rPr lang="en-US" sz="1200" kern="1200" dirty="0">
                <a:solidFill>
                  <a:schemeClr val="tx1"/>
                </a:solidFill>
                <a:effectLst/>
                <a:latin typeface="Franklin Gothic Medium" pitchFamily="34" charset="0"/>
                <a:ea typeface="+mn-ea"/>
                <a:cs typeface="Arial" charset="0"/>
              </a:rPr>
              <a:t> and </a:t>
            </a:r>
            <a:r>
              <a:rPr lang="en-US" sz="1200" kern="1200" dirty="0" err="1">
                <a:solidFill>
                  <a:schemeClr val="tx1"/>
                </a:solidFill>
                <a:effectLst/>
                <a:latin typeface="Franklin Gothic Medium" pitchFamily="34" charset="0"/>
                <a:ea typeface="+mn-ea"/>
                <a:cs typeface="Arial" charset="0"/>
              </a:rPr>
              <a:t>ValueTuples</a:t>
            </a:r>
            <a:r>
              <a:rPr lang="en-US" sz="1200" kern="1200" dirty="0">
                <a:solidFill>
                  <a:schemeClr val="tx1"/>
                </a:solidFill>
                <a:effectLst/>
                <a:latin typeface="Franklin Gothic Medium" pitchFamily="34" charset="0"/>
                <a:ea typeface="+mn-ea"/>
                <a:cs typeface="Arial" charset="0"/>
              </a:rPr>
              <a:t> - https://montemagno.com/optimizing-c-struct-equality-with-iequatable/</a:t>
            </a:r>
          </a:p>
          <a:p>
            <a:r>
              <a:rPr lang="en-US" sz="1200" kern="1200" dirty="0">
                <a:solidFill>
                  <a:schemeClr val="tx1"/>
                </a:solidFill>
                <a:effectLst/>
                <a:latin typeface="Franklin Gothic Medium" pitchFamily="34" charset="0"/>
                <a:ea typeface="+mn-ea"/>
                <a:cs typeface="Arial" charset="0"/>
              </a:rPr>
              <a:t>C# 8 - Jon Skeet and Mads Torgersen - https://www.youtube.com/watch?v=gGUYUJmssYM</a:t>
            </a:r>
          </a:p>
          <a:p>
            <a:r>
              <a:rPr lang="en-US" sz="1200" kern="1200" dirty="0">
                <a:solidFill>
                  <a:schemeClr val="tx1"/>
                </a:solidFill>
                <a:effectLst/>
                <a:latin typeface="Franklin Gothic Medium" pitchFamily="34" charset="0"/>
                <a:ea typeface="+mn-ea"/>
                <a:cs typeface="Arial" charset="0"/>
              </a:rPr>
              <a:t>The future of C# (Build 2018) - https://channel9.msdn.com/Events/Build/2018/BRK2155</a:t>
            </a:r>
          </a:p>
          <a:p>
            <a:r>
              <a:rPr lang="en-US" sz="1200" kern="1200" dirty="0">
                <a:solidFill>
                  <a:schemeClr val="tx1"/>
                </a:solidFill>
                <a:effectLst/>
                <a:latin typeface="Franklin Gothic Medium" pitchFamily="34" charset="0"/>
                <a:ea typeface="+mn-ea"/>
                <a:cs typeface="Arial" charset="0"/>
              </a:rPr>
              <a:t>First steps with nullable reference types - https://codeblog.jonskeet.uk/2018/04/21/first-steps-with-nullable-reference-types/</a:t>
            </a:r>
          </a:p>
          <a:p>
            <a:r>
              <a:rPr lang="en-US" sz="1200" kern="1200" dirty="0">
                <a:solidFill>
                  <a:schemeClr val="tx1"/>
                </a:solidFill>
                <a:effectLst/>
                <a:latin typeface="Franklin Gothic Medium" pitchFamily="34" charset="0"/>
                <a:ea typeface="+mn-ea"/>
                <a:cs typeface="Arial" charset="0"/>
              </a:rPr>
              <a:t>A Preview of C# 8 with Mads Torgersen - https://channel9.msdn.com/Blogs/Seth-Juarez/A-Preview-of-C-8-with-Mads-Torgersen</a:t>
            </a:r>
          </a:p>
          <a:p>
            <a:r>
              <a:rPr lang="en-US" sz="1200" kern="1200" dirty="0">
                <a:solidFill>
                  <a:schemeClr val="tx1"/>
                </a:solidFill>
                <a:effectLst/>
                <a:latin typeface="Franklin Gothic Medium" pitchFamily="34" charset="0"/>
                <a:ea typeface="+mn-ea"/>
                <a:cs typeface="Arial" charset="0"/>
              </a:rPr>
              <a:t>Introducing Nullable Reference Types in C# - https://blogs.msdn.microsoft.com/dotnet/2017/11/15/nullable-reference-types-in-csharp/</a:t>
            </a:r>
          </a:p>
          <a:p>
            <a:r>
              <a:rPr lang="en-US" sz="1200" kern="1200" dirty="0">
                <a:solidFill>
                  <a:schemeClr val="tx1"/>
                </a:solidFill>
                <a:effectLst/>
                <a:latin typeface="Franklin Gothic Medium" pitchFamily="34" charset="0"/>
                <a:ea typeface="+mn-ea"/>
                <a:cs typeface="Arial" charset="0"/>
              </a:rPr>
              <a:t>Herding Nulls and Other C# Stories From the Future - https://www.infoq.com/presentations/c-sharp-future</a:t>
            </a:r>
          </a:p>
          <a:p>
            <a:endParaRPr lang="en-US" sz="1200" kern="1200" dirty="0">
              <a:solidFill>
                <a:schemeClr val="tx1"/>
              </a:solidFill>
              <a:effectLst/>
              <a:latin typeface="Franklin Gothic Medium" pitchFamily="34" charset="0"/>
              <a:ea typeface="+mn-ea"/>
              <a:cs typeface="Arial" charset="0"/>
            </a:endParaRPr>
          </a:p>
          <a:p>
            <a:r>
              <a:rPr lang="en-US" sz="1200" kern="1200" dirty="0">
                <a:solidFill>
                  <a:schemeClr val="tx1"/>
                </a:solidFill>
                <a:effectLst/>
                <a:latin typeface="Franklin Gothic Medium" pitchFamily="34" charset="0"/>
                <a:ea typeface="+mn-ea"/>
                <a:cs typeface="Arial" charset="0"/>
              </a:rPr>
              <a:t>Before C#8</a:t>
            </a:r>
          </a:p>
          <a:p>
            <a:r>
              <a:rPr lang="en-US" sz="1200" kern="1200" dirty="0">
                <a:solidFill>
                  <a:schemeClr val="tx1"/>
                </a:solidFill>
                <a:effectLst/>
                <a:latin typeface="Franklin Gothic Medium" pitchFamily="34" charset="0"/>
                <a:ea typeface="+mn-ea"/>
                <a:cs typeface="Arial" charset="0"/>
              </a:rPr>
              <a:t>How Microsoft rewrote its C# compiler in C# and made it open source - https://medium.com/microsoft-open-source-stories/how-microsoft-rewrote-its-c-compiler-in-c-and-made-it-open-source-4ebed5646f98</a:t>
            </a:r>
          </a:p>
          <a:p>
            <a:r>
              <a:rPr lang="en-US" sz="1200" kern="1200" dirty="0">
                <a:solidFill>
                  <a:schemeClr val="tx1"/>
                </a:solidFill>
                <a:effectLst/>
                <a:latin typeface="Franklin Gothic Medium" pitchFamily="34" charset="0"/>
                <a:ea typeface="+mn-ea"/>
                <a:cs typeface="Arial" charset="0"/>
              </a:rPr>
              <a:t>Tuples, deconstruction, and dictionaries - https://twitter.com/davidpine7/status/1032706884569059328</a:t>
            </a:r>
          </a:p>
          <a:p>
            <a:r>
              <a:rPr lang="en-US" sz="1200" kern="1200" dirty="0">
                <a:solidFill>
                  <a:schemeClr val="tx1"/>
                </a:solidFill>
                <a:effectLst/>
                <a:latin typeface="Franklin Gothic Medium" pitchFamily="34" charset="0"/>
                <a:ea typeface="+mn-ea"/>
                <a:cs typeface="Arial" charset="0"/>
              </a:rPr>
              <a:t>Interesting uses of tuple deconstruction - https://compiledexperience.com/blog/posts/abusing-tuples</a:t>
            </a:r>
          </a:p>
          <a:p>
            <a:r>
              <a:rPr lang="en-US" sz="1200" kern="1200" dirty="0">
                <a:solidFill>
                  <a:schemeClr val="tx1"/>
                </a:solidFill>
                <a:effectLst/>
                <a:latin typeface="Franklin Gothic Medium" pitchFamily="34" charset="0"/>
                <a:ea typeface="+mn-ea"/>
                <a:cs typeface="Arial" charset="0"/>
              </a:rPr>
              <a:t>Performance traps of ref locals and ref returns in C# - https://blogs.msdn.microsoft.com/seteplia/2018/04/11/performance-traps-of-ref-locals-and-ref-returns-in-c/</a:t>
            </a:r>
          </a:p>
          <a:p>
            <a:r>
              <a:rPr lang="en-US" sz="1200" kern="1200" dirty="0">
                <a:solidFill>
                  <a:schemeClr val="tx1"/>
                </a:solidFill>
                <a:effectLst/>
                <a:latin typeface="Franklin Gothic Medium" pitchFamily="34" charset="0"/>
                <a:ea typeface="+mn-ea"/>
                <a:cs typeface="Arial" charset="0"/>
              </a:rPr>
              <a:t>Memory Management, C# 7.2 and Span&lt;T&gt; - https://speakerdeck.com/slang25/memory-management-c-number-7-dot-2-and-span</a:t>
            </a:r>
          </a:p>
          <a:p>
            <a:r>
              <a:rPr lang="en-US" sz="1200" kern="1200" dirty="0">
                <a:solidFill>
                  <a:schemeClr val="tx1"/>
                </a:solidFill>
                <a:effectLst/>
                <a:latin typeface="Franklin Gothic Medium" pitchFamily="34" charset="0"/>
                <a:ea typeface="+mn-ea"/>
                <a:cs typeface="Arial" charset="0"/>
              </a:rPr>
              <a:t>Using In Parameter Modifier - C# 7.2 - https://codewala.net/2018/03/27/using-in-parameter-modifier-c-7-2/</a:t>
            </a:r>
          </a:p>
          <a:p>
            <a:r>
              <a:rPr lang="en-US" sz="1200" kern="1200" dirty="0">
                <a:solidFill>
                  <a:schemeClr val="tx1"/>
                </a:solidFill>
                <a:effectLst/>
                <a:latin typeface="Franklin Gothic Medium" pitchFamily="34" charset="0"/>
                <a:ea typeface="+mn-ea"/>
                <a:cs typeface="Arial" charset="0"/>
              </a:rPr>
              <a:t>Essential .NET - C# 8.0 and Nullable Reference Types - https://msdn.microsoft.com/en-us/magazine/mt829270.aspx</a:t>
            </a:r>
          </a:p>
          <a:p>
            <a:r>
              <a:rPr lang="en-US" sz="1200" kern="1200" dirty="0">
                <a:solidFill>
                  <a:schemeClr val="tx1"/>
                </a:solidFill>
                <a:effectLst/>
                <a:latin typeface="Franklin Gothic Medium" pitchFamily="34" charset="0"/>
                <a:ea typeface="+mn-ea"/>
                <a:cs typeface="Arial" charset="0"/>
              </a:rPr>
              <a:t>C# 7 Series, Part 6: Read-only structs - https://blogs.msdn.microsoft.com/mazhou/2017/11/21/c-7-series-part-6-read-only-structs/</a:t>
            </a:r>
          </a:p>
          <a:p>
            <a:r>
              <a:rPr lang="en-US" sz="1200" kern="1200" dirty="0">
                <a:solidFill>
                  <a:schemeClr val="tx1"/>
                </a:solidFill>
                <a:effectLst/>
                <a:latin typeface="Franklin Gothic Medium" pitchFamily="34" charset="0"/>
                <a:ea typeface="+mn-ea"/>
                <a:cs typeface="Arial" charset="0"/>
              </a:rPr>
              <a:t>What's new in C# 7.2 - What's new in C# 7.2</a:t>
            </a:r>
          </a:p>
          <a:p>
            <a:r>
              <a:rPr lang="en-US" sz="1200" kern="1200" dirty="0">
                <a:solidFill>
                  <a:schemeClr val="tx1"/>
                </a:solidFill>
                <a:effectLst/>
                <a:latin typeface="Franklin Gothic Medium" pitchFamily="34" charset="0"/>
                <a:ea typeface="+mn-ea"/>
                <a:cs typeface="Arial" charset="0"/>
              </a:rPr>
              <a:t>What's new in C# 7.2 - https://docs.microsoft.com/en-us/dotnet/csharp/whats-new/csharp-7-2</a:t>
            </a:r>
          </a:p>
          <a:p>
            <a:r>
              <a:rPr lang="en-US" sz="1200" kern="1200" dirty="0">
                <a:solidFill>
                  <a:schemeClr val="tx1"/>
                </a:solidFill>
                <a:effectLst/>
                <a:latin typeface="Franklin Gothic Medium" pitchFamily="34" charset="0"/>
                <a:ea typeface="+mn-ea"/>
                <a:cs typeface="Arial" charset="0"/>
              </a:rPr>
              <a:t>C# 7.2: Understanding Span - https://channel9.msdn.com/Events/Connect/2017/T125</a:t>
            </a:r>
          </a:p>
          <a:p>
            <a:r>
              <a:rPr lang="en-US" sz="1200" kern="1200" dirty="0">
                <a:solidFill>
                  <a:schemeClr val="tx1"/>
                </a:solidFill>
                <a:effectLst/>
                <a:latin typeface="Franklin Gothic Medium" pitchFamily="34" charset="0"/>
                <a:ea typeface="+mn-ea"/>
                <a:cs typeface="Arial" charset="0"/>
              </a:rPr>
              <a:t>C# Language Internals - https://www.youtube.com/watch?v=1lnwO63LhRI</a:t>
            </a:r>
          </a:p>
          <a:p>
            <a:r>
              <a:rPr lang="en-US" sz="1200" kern="1200" dirty="0">
                <a:solidFill>
                  <a:schemeClr val="tx1"/>
                </a:solidFill>
                <a:effectLst/>
                <a:latin typeface="Franklin Gothic Medium" pitchFamily="34" charset="0"/>
                <a:ea typeface="+mn-ea"/>
                <a:cs typeface="Arial" charset="0"/>
              </a:rPr>
              <a:t>Dissecting the local functions in C# 7 - https://blogs.msdn.microsoft.com/seteplia/2017/10/03/dissecting-the-local-functions-in-c-7/</a:t>
            </a:r>
          </a:p>
          <a:p>
            <a:r>
              <a:rPr lang="en-US" sz="1200" kern="1200" dirty="0">
                <a:solidFill>
                  <a:schemeClr val="tx1"/>
                </a:solidFill>
                <a:effectLst/>
                <a:latin typeface="Franklin Gothic Medium" pitchFamily="34" charset="0"/>
                <a:ea typeface="+mn-ea"/>
                <a:cs typeface="Arial" charset="0"/>
              </a:rPr>
              <a:t>C# 7.1 - Everything You Need To Know - https://www.danielcrabtree.com/blog/329/c-sharp-7-1-everything-you-need-to-know</a:t>
            </a:r>
          </a:p>
          <a:p>
            <a:r>
              <a:rPr lang="en-US" sz="1200" kern="1200" dirty="0">
                <a:solidFill>
                  <a:schemeClr val="tx1"/>
                </a:solidFill>
                <a:effectLst/>
                <a:latin typeface="Franklin Gothic Medium" pitchFamily="34" charset="0"/>
                <a:ea typeface="+mn-ea"/>
                <a:cs typeface="Arial" charset="0"/>
              </a:rPr>
              <a:t>C# 7, 8 and Beyond: Language Features from Design to Release to IDE Support - https://www.infoq.com/presentations/csharp-7-8-language-features</a:t>
            </a:r>
          </a:p>
          <a:p>
            <a:r>
              <a:rPr lang="en-US" sz="1200" kern="1200" dirty="0">
                <a:solidFill>
                  <a:schemeClr val="tx1"/>
                </a:solidFill>
                <a:effectLst/>
                <a:latin typeface="Franklin Gothic Medium" pitchFamily="34" charset="0"/>
                <a:ea typeface="+mn-ea"/>
                <a:cs typeface="Arial" charset="0"/>
              </a:rPr>
              <a:t>Perusing C# 7.1 - http://davidpine.net/blog/csharp-seven-dot-one/</a:t>
            </a:r>
          </a:p>
          <a:p>
            <a:r>
              <a:rPr lang="en-US" sz="1200" kern="1200" dirty="0">
                <a:solidFill>
                  <a:schemeClr val="tx1"/>
                </a:solidFill>
                <a:effectLst/>
                <a:latin typeface="Franklin Gothic Medium" pitchFamily="34" charset="0"/>
                <a:ea typeface="+mn-ea"/>
                <a:cs typeface="Arial" charset="0"/>
              </a:rPr>
              <a:t>Exploring C# 7 - http://davidpine.net/blog/exploring-csharp-seven/</a:t>
            </a:r>
          </a:p>
          <a:p>
            <a:r>
              <a:rPr lang="en-US" sz="1200" kern="1200" dirty="0">
                <a:solidFill>
                  <a:schemeClr val="tx1"/>
                </a:solidFill>
                <a:effectLst/>
                <a:latin typeface="Franklin Gothic Medium" pitchFamily="34" charset="0"/>
                <a:ea typeface="+mn-ea"/>
                <a:cs typeface="Arial" charset="0"/>
              </a:rPr>
              <a:t>Tuples and Generics - https://magenic.com/thinking/tuples-and-generics-in-c7</a:t>
            </a:r>
          </a:p>
          <a:p>
            <a:r>
              <a:rPr lang="en-US" sz="1200" kern="1200" dirty="0">
                <a:solidFill>
                  <a:schemeClr val="tx1"/>
                </a:solidFill>
                <a:effectLst/>
                <a:latin typeface="Franklin Gothic Medium" pitchFamily="34" charset="0"/>
                <a:ea typeface="+mn-ea"/>
                <a:cs typeface="Arial" charset="0"/>
              </a:rPr>
              <a:t>Tuples and Deconstruction in C#7 - https://magenic.com/thinking/tuples-and-deconstruction-in-c7</a:t>
            </a:r>
          </a:p>
          <a:p>
            <a:r>
              <a:rPr lang="en-US" sz="1200" kern="1200" dirty="0">
                <a:solidFill>
                  <a:schemeClr val="tx1"/>
                </a:solidFill>
                <a:effectLst/>
                <a:latin typeface="Franklin Gothic Medium" pitchFamily="34" charset="0"/>
                <a:ea typeface="+mn-ea"/>
                <a:cs typeface="Arial" charset="0"/>
              </a:rPr>
              <a:t>C#7 Series</a:t>
            </a:r>
          </a:p>
          <a:p>
            <a:r>
              <a:rPr lang="en-US" sz="1200" kern="1200" dirty="0">
                <a:solidFill>
                  <a:schemeClr val="tx1"/>
                </a:solidFill>
                <a:effectLst/>
                <a:latin typeface="Franklin Gothic Medium" pitchFamily="34" charset="0"/>
                <a:ea typeface="+mn-ea"/>
                <a:cs typeface="Arial" charset="0"/>
              </a:rPr>
              <a:t>	Value Tuples: https://blogs.msdn.microsoft.com/mazhou/2017/05/26/c-7-series-part-1-value-tuples/</a:t>
            </a:r>
          </a:p>
          <a:p>
            <a:r>
              <a:rPr lang="en-US" sz="1200" kern="1200" dirty="0">
                <a:solidFill>
                  <a:schemeClr val="tx1"/>
                </a:solidFill>
                <a:effectLst/>
                <a:latin typeface="Franklin Gothic Medium" pitchFamily="34" charset="0"/>
                <a:ea typeface="+mn-ea"/>
                <a:cs typeface="Arial" charset="0"/>
              </a:rPr>
              <a:t>	Async Main: https://blogs.msdn.microsoft.com/mazhou/2017/05/30/c-7-series-part-2-async-main/</a:t>
            </a:r>
          </a:p>
          <a:p>
            <a:r>
              <a:rPr lang="en-US" sz="1200" kern="1200" dirty="0">
                <a:solidFill>
                  <a:schemeClr val="tx1"/>
                </a:solidFill>
                <a:effectLst/>
                <a:latin typeface="Franklin Gothic Medium" pitchFamily="34" charset="0"/>
                <a:ea typeface="+mn-ea"/>
                <a:cs typeface="Arial" charset="0"/>
              </a:rPr>
              <a:t>	Default Literals: https://blogs.msdn.microsoft.com/mazhou/2017/06/06/c-7-series-part-3-default-literals/</a:t>
            </a:r>
          </a:p>
          <a:p>
            <a:r>
              <a:rPr lang="en-US" sz="1200" kern="1200" dirty="0">
                <a:solidFill>
                  <a:schemeClr val="tx1"/>
                </a:solidFill>
                <a:effectLst/>
                <a:latin typeface="Franklin Gothic Medium" pitchFamily="34" charset="0"/>
                <a:ea typeface="+mn-ea"/>
                <a:cs typeface="Arial" charset="0"/>
              </a:rPr>
              <a:t>	Discards: https://blogs.msdn.microsoft.com/mazhou/2017/06/27/c-7-series-part-4-discards/</a:t>
            </a:r>
          </a:p>
          <a:p>
            <a:r>
              <a:rPr lang="en-US" sz="1200" kern="1200" dirty="0">
                <a:solidFill>
                  <a:schemeClr val="tx1"/>
                </a:solidFill>
                <a:effectLst/>
                <a:latin typeface="Franklin Gothic Medium" pitchFamily="34" charset="0"/>
                <a:ea typeface="+mn-ea"/>
                <a:cs typeface="Arial" charset="0"/>
              </a:rPr>
              <a:t>	Private Protected: https://blogs.msdn.microsoft.com/mazhou/2017/10/05/c-7-series-part-5-private-protected/</a:t>
            </a:r>
          </a:p>
          <a:p>
            <a:r>
              <a:rPr lang="en-US" sz="1200" kern="1200" dirty="0">
                <a:solidFill>
                  <a:schemeClr val="tx1"/>
                </a:solidFill>
                <a:effectLst/>
                <a:latin typeface="Franklin Gothic Medium" pitchFamily="34" charset="0"/>
                <a:ea typeface="+mn-ea"/>
                <a:cs typeface="Arial" charset="0"/>
              </a:rPr>
              <a:t>	Read-Only Structs: https://blogs.msdn.microsoft.com/mazhou/2017/11/21/c-7-series-part-6-read-only-structs/</a:t>
            </a:r>
          </a:p>
          <a:p>
            <a:r>
              <a:rPr lang="en-US" sz="1200" kern="1200" dirty="0">
                <a:solidFill>
                  <a:schemeClr val="tx1"/>
                </a:solidFill>
                <a:effectLst/>
                <a:latin typeface="Franklin Gothic Medium" pitchFamily="34" charset="0"/>
                <a:ea typeface="+mn-ea"/>
                <a:cs typeface="Arial" charset="0"/>
              </a:rPr>
              <a:t>	Ref Returns: https://blogs.msdn.microsoft.com/mazhou/2017/12/12/c-7-series-part-7-ref-returns/</a:t>
            </a:r>
          </a:p>
          <a:p>
            <a:r>
              <a:rPr lang="en-US" sz="1200" kern="1200" dirty="0">
                <a:solidFill>
                  <a:schemeClr val="tx1"/>
                </a:solidFill>
                <a:effectLst/>
                <a:latin typeface="Franklin Gothic Medium" pitchFamily="34" charset="0"/>
                <a:ea typeface="+mn-ea"/>
                <a:cs typeface="Arial" charset="0"/>
              </a:rPr>
              <a:t>	"in" Parameters: https://blogs.msdn.microsoft.com/mazhou/2018/01/08/c-7-series-part-8-in-parameters/</a:t>
            </a:r>
          </a:p>
          <a:p>
            <a:r>
              <a:rPr lang="en-US" sz="1200" kern="1200" dirty="0">
                <a:solidFill>
                  <a:schemeClr val="tx1"/>
                </a:solidFill>
                <a:effectLst/>
                <a:latin typeface="Franklin Gothic Medium" pitchFamily="34" charset="0"/>
                <a:ea typeface="+mn-ea"/>
                <a:cs typeface="Arial" charset="0"/>
              </a:rPr>
              <a:t>	Ref Structs: https://blogs.msdn.microsoft.com/mazhou/2018/03/02/c-7-series-part-9-ref-structs/</a:t>
            </a:r>
          </a:p>
          <a:p>
            <a:r>
              <a:rPr lang="en-US" sz="1200" kern="1200" dirty="0">
                <a:solidFill>
                  <a:schemeClr val="tx1"/>
                </a:solidFill>
                <a:effectLst/>
                <a:latin typeface="Franklin Gothic Medium" pitchFamily="34" charset="0"/>
                <a:ea typeface="+mn-ea"/>
                <a:cs typeface="Arial" charset="0"/>
              </a:rPr>
              <a:t>	Span&lt;T&gt; and universal memory management: https://blogs.msdn.microsoft.com/mazhou/2018/03/25/c-7-series-part-10-spant-and-universal-memory-management/</a:t>
            </a:r>
          </a:p>
          <a:p>
            <a:r>
              <a:rPr lang="en-US" sz="1200" kern="1200" dirty="0">
                <a:solidFill>
                  <a:schemeClr val="tx1"/>
                </a:solidFill>
                <a:effectLst/>
                <a:latin typeface="Franklin Gothic Medium" pitchFamily="34" charset="0"/>
                <a:ea typeface="+mn-ea"/>
                <a:cs typeface="Arial" charset="0"/>
              </a:rPr>
              <a:t>Expression – Bodied Members in C# 7.0 - http://dailydotnettips.com/2017/07/17/expression-bodied-members-in-c-7-0/</a:t>
            </a:r>
          </a:p>
          <a:p>
            <a:r>
              <a:rPr lang="en-US" sz="1200" kern="1200" dirty="0">
                <a:solidFill>
                  <a:schemeClr val="tx1"/>
                </a:solidFill>
                <a:effectLst/>
                <a:latin typeface="Franklin Gothic Medium" pitchFamily="34" charset="0"/>
                <a:ea typeface="+mn-ea"/>
                <a:cs typeface="Arial" charset="0"/>
              </a:rPr>
              <a:t>Abolishing Switch-Case Statement and Pattern Matching in C# 7.0: https://rubikscode.net/2017/06/18/abolishing-switch-case-and-pattern-matching-in-c-7-0/</a:t>
            </a:r>
          </a:p>
          <a:p>
            <a:r>
              <a:rPr lang="en-US" sz="1200" kern="1200" dirty="0">
                <a:solidFill>
                  <a:schemeClr val="tx1"/>
                </a:solidFill>
                <a:effectLst/>
                <a:latin typeface="Franklin Gothic Medium" pitchFamily="34" charset="0"/>
                <a:ea typeface="+mn-ea"/>
                <a:cs typeface="Arial" charset="0"/>
              </a:rPr>
              <a:t>C# 7 – Simplify and Improve Your Code in 2017: https://channel9.msdn.com/Events/DEVintersection/DEVintersection-2017-Orlando/DEV005</a:t>
            </a:r>
          </a:p>
          <a:p>
            <a:r>
              <a:rPr lang="en-US" sz="1200" kern="1200" dirty="0">
                <a:solidFill>
                  <a:schemeClr val="tx1"/>
                </a:solidFill>
                <a:effectLst/>
                <a:latin typeface="Franklin Gothic Medium" pitchFamily="34" charset="0"/>
                <a:ea typeface="+mn-ea"/>
                <a:cs typeface="Arial" charset="0"/>
              </a:rPr>
              <a:t>C# 7.x and 8.0: Uncertainty and Awesomeness: https://www.erikheemskerk.nl/c-sharp-7-2-and-8-0-uncertainty-awesomeness/</a:t>
            </a:r>
          </a:p>
          <a:p>
            <a:r>
              <a:rPr lang="en-US" sz="1200" kern="1200" dirty="0">
                <a:solidFill>
                  <a:schemeClr val="tx1"/>
                </a:solidFill>
                <a:effectLst/>
                <a:latin typeface="Franklin Gothic Medium" pitchFamily="34" charset="0"/>
                <a:ea typeface="+mn-ea"/>
                <a:cs typeface="Arial" charset="0"/>
              </a:rPr>
              <a:t>C# 7.1 and Beyond: Polishing Usability - https://www.erikheemskerk.nl/c-sharp-7-1-polishing-usability/</a:t>
            </a:r>
          </a:p>
          <a:p>
            <a:r>
              <a:rPr lang="en-US" sz="1200" kern="1200" dirty="0">
                <a:solidFill>
                  <a:schemeClr val="tx1"/>
                </a:solidFill>
                <a:effectLst/>
                <a:latin typeface="Franklin Gothic Medium" pitchFamily="34" charset="0"/>
                <a:ea typeface="+mn-ea"/>
                <a:cs typeface="Arial" charset="0"/>
              </a:rPr>
              <a:t>C# 7.2 and 8.0 Roadmap - https://www.infoq.com/news/2017/06/CSharp-7.2</a:t>
            </a:r>
          </a:p>
          <a:p>
            <a:r>
              <a:rPr lang="en-US" sz="1200" kern="1200" dirty="0">
                <a:solidFill>
                  <a:schemeClr val="tx1"/>
                </a:solidFill>
                <a:effectLst/>
                <a:latin typeface="Franklin Gothic Medium" pitchFamily="34" charset="0"/>
                <a:ea typeface="+mn-ea"/>
                <a:cs typeface="Arial" charset="0"/>
              </a:rPr>
              <a:t>An Early Look at C# 7.1: Part 1 - https://www.infoq.com/news/2017/06/CSharp-7.1-a</a:t>
            </a:r>
          </a:p>
          <a:p>
            <a:r>
              <a:rPr lang="en-US" sz="1200" kern="1200" dirty="0">
                <a:solidFill>
                  <a:schemeClr val="tx1"/>
                </a:solidFill>
                <a:effectLst/>
                <a:latin typeface="Franklin Gothic Medium" pitchFamily="34" charset="0"/>
                <a:ea typeface="+mn-ea"/>
                <a:cs typeface="Arial" charset="0"/>
              </a:rPr>
              <a:t>An Early Look at C# 7.1: Part 2 - https://www.infoq.com/news/2017/06/CSharp-7.1-b</a:t>
            </a:r>
          </a:p>
          <a:p>
            <a:r>
              <a:rPr lang="en-US" sz="1200" kern="1200" dirty="0">
                <a:solidFill>
                  <a:schemeClr val="tx1"/>
                </a:solidFill>
                <a:effectLst/>
                <a:latin typeface="Franklin Gothic Medium" pitchFamily="34" charset="0"/>
                <a:ea typeface="+mn-ea"/>
                <a:cs typeface="Arial" charset="0"/>
              </a:rPr>
              <a:t>The Future of C# - https://channel9.msdn.com/Events/Build/2017/B8104</a:t>
            </a:r>
          </a:p>
          <a:p>
            <a:r>
              <a:rPr lang="en-US" sz="1200" kern="1200" dirty="0">
                <a:solidFill>
                  <a:schemeClr val="tx1"/>
                </a:solidFill>
                <a:effectLst/>
                <a:latin typeface="Franklin Gothic Medium" pitchFamily="34" charset="0"/>
                <a:ea typeface="+mn-ea"/>
                <a:cs typeface="Arial" charset="0"/>
              </a:rPr>
              <a:t>What's new in C# 7 - https://docs.microsoft.com/en-us/dotnet/articles/csharp/whats-new/csharp-7</a:t>
            </a:r>
          </a:p>
          <a:p>
            <a:r>
              <a:rPr lang="en-US" sz="1200" kern="1200" dirty="0">
                <a:solidFill>
                  <a:schemeClr val="tx1"/>
                </a:solidFill>
                <a:effectLst/>
                <a:latin typeface="Franklin Gothic Medium" pitchFamily="34" charset="0"/>
                <a:ea typeface="+mn-ea"/>
                <a:cs typeface="Arial" charset="0"/>
              </a:rPr>
              <a:t>Patterns and Practices in C# 7 - https://www.infoq.com/articles/Patterns-Practices-CSharp-7</a:t>
            </a:r>
          </a:p>
          <a:p>
            <a:r>
              <a:rPr lang="en-US" sz="1200" kern="1200" dirty="0">
                <a:solidFill>
                  <a:schemeClr val="tx1"/>
                </a:solidFill>
                <a:effectLst/>
                <a:latin typeface="Franklin Gothic Medium" pitchFamily="34" charset="0"/>
                <a:ea typeface="+mn-ea"/>
                <a:cs typeface="Arial" charset="0"/>
              </a:rPr>
              <a:t>New Features in C# 7.0 - https://blogs.msdn.microsoft.com/dotnet/2017/03/09/new-features-in-c-7-0/</a:t>
            </a:r>
          </a:p>
          <a:p>
            <a:r>
              <a:rPr lang="en-US" sz="1200" kern="1200" dirty="0">
                <a:solidFill>
                  <a:schemeClr val="tx1"/>
                </a:solidFill>
                <a:effectLst/>
                <a:latin typeface="Franklin Gothic Medium" pitchFamily="34" charset="0"/>
                <a:ea typeface="+mn-ea"/>
                <a:cs typeface="Arial" charset="0"/>
              </a:rPr>
              <a:t>C#7 Tools (see other related articles from this author) - http://blog.somewhatabstract.com/2017/02/20/c7-tools/</a:t>
            </a:r>
          </a:p>
          <a:p>
            <a:r>
              <a:rPr lang="en-US" sz="1200" kern="1200" dirty="0">
                <a:solidFill>
                  <a:schemeClr val="tx1"/>
                </a:solidFill>
                <a:effectLst/>
                <a:latin typeface="Franklin Gothic Medium" pitchFamily="34" charset="0"/>
                <a:ea typeface="+mn-ea"/>
                <a:cs typeface="Arial" charset="0"/>
              </a:rPr>
              <a:t>.NET Framework - What's New in C# 7.0 - https://msdn.microsoft.com/en-us/magazine/mt790184.aspx</a:t>
            </a:r>
          </a:p>
          <a:p>
            <a:r>
              <a:rPr lang="en-US" sz="1200" kern="1200" dirty="0">
                <a:solidFill>
                  <a:schemeClr val="tx1"/>
                </a:solidFill>
                <a:effectLst/>
                <a:latin typeface="Franklin Gothic Medium" pitchFamily="34" charset="0"/>
                <a:ea typeface="+mn-ea"/>
                <a:cs typeface="Arial" charset="0"/>
              </a:rPr>
              <a:t>Nested Functions: https://en.wikipedia.org/wiki/Nested_function (think function to delete files, needs </a:t>
            </a:r>
            <a:r>
              <a:rPr lang="en-US" sz="1200" kern="1200" dirty="0" err="1">
                <a:solidFill>
                  <a:schemeClr val="tx1"/>
                </a:solidFill>
                <a:effectLst/>
                <a:latin typeface="Franklin Gothic Medium" pitchFamily="34" charset="0"/>
                <a:ea typeface="+mn-ea"/>
                <a:cs typeface="Arial" charset="0"/>
              </a:rPr>
              <a:t>recusion</a:t>
            </a:r>
            <a:r>
              <a:rPr lang="en-US" sz="1200" kern="1200" dirty="0">
                <a:solidFill>
                  <a:schemeClr val="tx1"/>
                </a:solidFill>
                <a:effectLst/>
                <a:latin typeface="Franklin Gothic Medium" pitchFamily="34" charset="0"/>
                <a:ea typeface="+mn-ea"/>
                <a:cs typeface="Arial" charset="0"/>
              </a:rPr>
              <a:t>, local functions makes this elegant, but is it performant?)</a:t>
            </a:r>
          </a:p>
          <a:p>
            <a:r>
              <a:rPr lang="en-US" sz="1200" kern="1200" dirty="0">
                <a:solidFill>
                  <a:schemeClr val="tx1"/>
                </a:solidFill>
                <a:effectLst/>
                <a:latin typeface="Franklin Gothic Medium" pitchFamily="34" charset="0"/>
                <a:ea typeface="+mn-ea"/>
                <a:cs typeface="Arial" charset="0"/>
              </a:rPr>
              <a:t>C# 7 Work List of Features - https://github.com/dotnet/roslyn/issues/2136</a:t>
            </a:r>
          </a:p>
          <a:p>
            <a:r>
              <a:rPr lang="en-US" sz="1200" kern="1200" dirty="0">
                <a:solidFill>
                  <a:schemeClr val="tx1"/>
                </a:solidFill>
                <a:effectLst/>
                <a:latin typeface="Franklin Gothic Medium" pitchFamily="34" charset="0"/>
                <a:ea typeface="+mn-ea"/>
                <a:cs typeface="Arial" charset="0"/>
              </a:rPr>
              <a:t>What's New in C#7 - https://blogs.msdn.microsoft.com/dotnet/2016/08/24/whats-new-in-csharp-7-0/</a:t>
            </a:r>
          </a:p>
          <a:p>
            <a:r>
              <a:rPr lang="en-US" sz="1200" kern="1200" dirty="0">
                <a:solidFill>
                  <a:schemeClr val="tx1"/>
                </a:solidFill>
                <a:effectLst/>
                <a:latin typeface="Franklin Gothic Medium" pitchFamily="34" charset="0"/>
                <a:ea typeface="+mn-ea"/>
                <a:cs typeface="Arial" charset="0"/>
              </a:rPr>
              <a:t>Language Feature Status - https://github.com/dotnet/roslyn/blob/master/docs/Language%20Feature%20Status.md</a:t>
            </a:r>
          </a:p>
          <a:p>
            <a:r>
              <a:rPr lang="en-US" sz="1200" kern="1200" dirty="0">
                <a:solidFill>
                  <a:schemeClr val="tx1"/>
                </a:solidFill>
                <a:effectLst/>
                <a:latin typeface="Franklin Gothic Medium" pitchFamily="34" charset="0"/>
                <a:ea typeface="+mn-ea"/>
                <a:cs typeface="Arial" charset="0"/>
              </a:rPr>
              <a:t>Visual Studio "15" Preview 5 - https://www.visualstudio.com/news/releasenotes/vs15-relnotes#cshappvb</a:t>
            </a:r>
          </a:p>
          <a:p>
            <a:r>
              <a:rPr lang="en-US" sz="1200" kern="1200" dirty="0">
                <a:solidFill>
                  <a:schemeClr val="tx1"/>
                </a:solidFill>
                <a:effectLst/>
                <a:latin typeface="Franklin Gothic Medium" pitchFamily="34" charset="0"/>
                <a:ea typeface="+mn-ea"/>
                <a:cs typeface="Arial" charset="0"/>
              </a:rPr>
              <a:t>Language Feature Status - https://github.com/dotnet/roslyn/blob/master/docs/Language%20Feature%20Status.md</a:t>
            </a:r>
          </a:p>
        </p:txBody>
      </p:sp>
      <p:sp>
        <p:nvSpPr>
          <p:cNvPr id="4" name="Slide Number Placeholder 3"/>
          <p:cNvSpPr>
            <a:spLocks noGrp="1"/>
          </p:cNvSpPr>
          <p:nvPr>
            <p:ph type="sldNum" sz="quarter" idx="10"/>
          </p:nvPr>
        </p:nvSpPr>
        <p:spPr/>
        <p:txBody>
          <a:bodyPr/>
          <a:lstStyle/>
          <a:p>
            <a:fld id="{4E8BADB7-1FBB-B74E-B90C-DA1567BD042E}" type="slidenum">
              <a:rPr lang="en-US" smtClean="0"/>
              <a:t>33</a:t>
            </a:fld>
            <a:endParaRPr lang="en-US"/>
          </a:p>
        </p:txBody>
      </p:sp>
    </p:spTree>
    <p:extLst>
      <p:ext uri="{BB962C8B-B14F-4D97-AF65-F5344CB8AC3E}">
        <p14:creationId xmlns:p14="http://schemas.microsoft.com/office/powerpoint/2010/main" val="4877411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2’s biggest addition was generics. That alone</a:t>
            </a:r>
            <a:r>
              <a:rPr lang="en-US" baseline="0" dirty="0"/>
              <a:t> made coding easier to write, especially when it came to collections.</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7</a:t>
            </a:fld>
            <a:endParaRPr lang="en-US"/>
          </a:p>
        </p:txBody>
      </p:sp>
    </p:spTree>
    <p:extLst>
      <p:ext uri="{BB962C8B-B14F-4D97-AF65-F5344CB8AC3E}">
        <p14:creationId xmlns:p14="http://schemas.microsoft.com/office/powerpoint/2010/main" val="1993089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LINQ was the biggest addition for C#3. With it came a whole slew of features to support it.</a:t>
            </a:r>
          </a:p>
        </p:txBody>
      </p:sp>
      <p:sp>
        <p:nvSpPr>
          <p:cNvPr id="4" name="Slide Number Placeholder 3"/>
          <p:cNvSpPr>
            <a:spLocks noGrp="1"/>
          </p:cNvSpPr>
          <p:nvPr>
            <p:ph type="sldNum" sz="quarter" idx="10"/>
          </p:nvPr>
        </p:nvSpPr>
        <p:spPr/>
        <p:txBody>
          <a:bodyPr/>
          <a:lstStyle/>
          <a:p>
            <a:fld id="{4E8BADB7-1FBB-B74E-B90C-DA1567BD042E}" type="slidenum">
              <a:rPr lang="en-US" smtClean="0"/>
              <a:t>8</a:t>
            </a:fld>
            <a:endParaRPr lang="en-US"/>
          </a:p>
        </p:txBody>
      </p:sp>
    </p:spTree>
    <p:extLst>
      <p:ext uri="{BB962C8B-B14F-4D97-AF65-F5344CB8AC3E}">
        <p14:creationId xmlns:p14="http://schemas.microsoft.com/office/powerpoint/2010/main" val="19126779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Verison</a:t>
            </a:r>
            <a:r>
              <a:rPr lang="en-US" dirty="0"/>
              <a:t> 4 added</a:t>
            </a:r>
            <a:r>
              <a:rPr lang="en-US" baseline="0" dirty="0"/>
              <a:t> some “interesting” features, with dynamic opening the door to C# being a little less type-safe.</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9</a:t>
            </a:fld>
            <a:endParaRPr lang="en-US"/>
          </a:p>
        </p:txBody>
      </p:sp>
    </p:spTree>
    <p:extLst>
      <p:ext uri="{BB962C8B-B14F-4D97-AF65-F5344CB8AC3E}">
        <p14:creationId xmlns:p14="http://schemas.microsoft.com/office/powerpoint/2010/main" val="8501871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5’s biggest (and</a:t>
            </a:r>
            <a:r>
              <a:rPr lang="en-US" baseline="0" dirty="0"/>
              <a:t> maybe only) feature is </a:t>
            </a:r>
            <a:r>
              <a:rPr lang="en-US" baseline="0" dirty="0" err="1"/>
              <a:t>async</a:t>
            </a:r>
            <a:r>
              <a:rPr lang="en-US" baseline="0" dirty="0"/>
              <a:t>/await, making asynchronous/concurrent programming easier.</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10</a:t>
            </a:fld>
            <a:endParaRPr lang="en-US"/>
          </a:p>
        </p:txBody>
      </p:sp>
    </p:spTree>
    <p:extLst>
      <p:ext uri="{BB962C8B-B14F-4D97-AF65-F5344CB8AC3E}">
        <p14:creationId xmlns:p14="http://schemas.microsoft.com/office/powerpoint/2010/main" val="3129093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language space is open source. You can download the source code to the compilers and hack away (and submit pull requests if you’d like). You can watch as the language teams discuss current and potentially future changes. This is completely unlike the .NET of 2002.</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11</a:t>
            </a:fld>
            <a:endParaRPr lang="en-US"/>
          </a:p>
        </p:txBody>
      </p:sp>
    </p:spTree>
    <p:extLst>
      <p:ext uri="{BB962C8B-B14F-4D97-AF65-F5344CB8AC3E}">
        <p14:creationId xmlns:p14="http://schemas.microsoft.com/office/powerpoint/2010/main" val="27668560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who has</a:t>
            </a:r>
            <a:r>
              <a:rPr lang="en-US" baseline="0" dirty="0"/>
              <a:t> contributed to Roslyn.</a:t>
            </a:r>
            <a:endParaRPr lang="en-US" dirty="0"/>
          </a:p>
        </p:txBody>
      </p:sp>
      <p:sp>
        <p:nvSpPr>
          <p:cNvPr id="4" name="Slide Number Placeholder 3"/>
          <p:cNvSpPr>
            <a:spLocks noGrp="1"/>
          </p:cNvSpPr>
          <p:nvPr>
            <p:ph type="sldNum" sz="quarter" idx="10"/>
          </p:nvPr>
        </p:nvSpPr>
        <p:spPr/>
        <p:txBody>
          <a:bodyPr/>
          <a:lstStyle/>
          <a:p>
            <a:fld id="{4E8BADB7-1FBB-B74E-B90C-DA1567BD042E}" type="slidenum">
              <a:rPr lang="en-US" smtClean="0"/>
              <a:t>12</a:t>
            </a:fld>
            <a:endParaRPr lang="en-US"/>
          </a:p>
        </p:txBody>
      </p:sp>
    </p:spTree>
    <p:extLst>
      <p:ext uri="{BB962C8B-B14F-4D97-AF65-F5344CB8AC3E}">
        <p14:creationId xmlns:p14="http://schemas.microsoft.com/office/powerpoint/2010/main" val="31765209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80846" y="1454203"/>
            <a:ext cx="7226060" cy="1862379"/>
          </a:xfrm>
        </p:spPr>
        <p:txBody>
          <a:bodyPr anchor="t">
            <a:noAutofit/>
          </a:bodyPr>
          <a:lstStyle>
            <a:lvl1pPr algn="l">
              <a:lnSpc>
                <a:spcPts val="5500"/>
              </a:lnSpc>
              <a:defRPr sz="6000" i="1" baseline="0">
                <a:solidFill>
                  <a:schemeClr val="tx1"/>
                </a:solidFill>
                <a:latin typeface="+mn-lt"/>
                <a:cs typeface="Cordia New" panose="020B0304020202020204" pitchFamily="34" charset="-34"/>
              </a:defRPr>
            </a:lvl1pPr>
          </a:lstStyle>
          <a:p>
            <a:r>
              <a:rPr lang="en-US" dirty="0"/>
              <a:t>TITLE OF THE</a:t>
            </a:r>
            <a:br>
              <a:rPr lang="en-US" dirty="0"/>
            </a:br>
            <a:r>
              <a:rPr lang="en-US" dirty="0"/>
              <a:t>PRESENTATION</a:t>
            </a:r>
            <a:br>
              <a:rPr lang="en-US" dirty="0"/>
            </a:br>
            <a:r>
              <a:rPr lang="en-US" dirty="0"/>
              <a:t>WILL GO HERE</a:t>
            </a:r>
          </a:p>
        </p:txBody>
      </p:sp>
      <p:sp>
        <p:nvSpPr>
          <p:cNvPr id="3" name="Subtitle 2"/>
          <p:cNvSpPr>
            <a:spLocks noGrp="1"/>
          </p:cNvSpPr>
          <p:nvPr>
            <p:ph type="subTitle" idx="1" hasCustomPrompt="1"/>
          </p:nvPr>
        </p:nvSpPr>
        <p:spPr>
          <a:xfrm>
            <a:off x="641228" y="3554081"/>
            <a:ext cx="7165678" cy="379561"/>
          </a:xfrm>
        </p:spPr>
        <p:txBody>
          <a:bodyPr>
            <a:noAutofit/>
          </a:bodyPr>
          <a:lstStyle>
            <a:lvl1pPr marL="0" indent="0" algn="l">
              <a:lnSpc>
                <a:spcPts val="1700"/>
              </a:lnSpc>
              <a:spcBef>
                <a:spcPts val="0"/>
              </a:spcBef>
              <a:buNone/>
              <a:defRPr sz="1350" b="0" kern="0" spc="30" baseline="0">
                <a:solidFill>
                  <a:schemeClr val="accent5"/>
                </a:solidFill>
                <a:latin typeface="+mn-lt"/>
                <a:cs typeface="Cordia New" panose="020B0304020202020204" pitchFamily="34" charset="-34"/>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Title of the presentation will be no longer than three lines</a:t>
            </a:r>
          </a:p>
        </p:txBody>
      </p:sp>
      <p:sp>
        <p:nvSpPr>
          <p:cNvPr id="6" name="Text Placeholder 2"/>
          <p:cNvSpPr>
            <a:spLocks noGrp="1"/>
          </p:cNvSpPr>
          <p:nvPr>
            <p:ph type="body" idx="10" hasCustomPrompt="1"/>
          </p:nvPr>
        </p:nvSpPr>
        <p:spPr>
          <a:xfrm>
            <a:off x="641228" y="3933642"/>
            <a:ext cx="3254188" cy="2104849"/>
          </a:xfrm>
        </p:spPr>
        <p:txBody>
          <a:bodyPr anchor="ctr"/>
          <a:lstStyle>
            <a:lvl1pPr marL="0" indent="0" algn="l" defTabSz="182880">
              <a:lnSpc>
                <a:spcPts val="1800"/>
              </a:lnSpc>
              <a:spcBef>
                <a:spcPts val="0"/>
              </a:spcBef>
              <a:buNone/>
              <a:defRPr sz="1150" b="1" baseline="0">
                <a:solidFill>
                  <a:schemeClr val="tx2"/>
                </a:solidFill>
                <a:latin typeface="+mn-lt"/>
                <a:cs typeface="Cordia New" panose="020B0304020202020204" pitchFamily="34" charset="-34"/>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Presenter One</a:t>
            </a:r>
          </a:p>
          <a:p>
            <a:pPr lvl="0"/>
            <a:r>
              <a:rPr lang="en-US" dirty="0"/>
              <a:t>Presenter Two	</a:t>
            </a:r>
          </a:p>
          <a:p>
            <a:pPr lvl="0"/>
            <a:r>
              <a:rPr lang="en-US" dirty="0"/>
              <a:t>Presenter Three		</a:t>
            </a:r>
          </a:p>
        </p:txBody>
      </p:sp>
      <p:sp>
        <p:nvSpPr>
          <p:cNvPr id="8" name="Text Placeholder 2"/>
          <p:cNvSpPr>
            <a:spLocks noGrp="1"/>
          </p:cNvSpPr>
          <p:nvPr>
            <p:ph type="body" idx="11" hasCustomPrompt="1"/>
          </p:nvPr>
        </p:nvSpPr>
        <p:spPr>
          <a:xfrm>
            <a:off x="641228" y="668256"/>
            <a:ext cx="3782275" cy="412233"/>
          </a:xfrm>
        </p:spPr>
        <p:txBody>
          <a:bodyPr anchor="t"/>
          <a:lstStyle>
            <a:lvl1pPr marL="0" indent="0">
              <a:buNone/>
              <a:defRPr sz="2600" b="1">
                <a:solidFill>
                  <a:schemeClr val="accent6"/>
                </a:solidFill>
                <a:latin typeface="Cordia New" panose="020B0304020202020204" pitchFamily="34" charset="-34"/>
                <a:cs typeface="Cordia New" panose="020B0304020202020204" pitchFamily="34" charset="-34"/>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XX.XX.18</a:t>
            </a:r>
          </a:p>
        </p:txBody>
      </p:sp>
    </p:spTree>
    <p:extLst>
      <p:ext uri="{BB962C8B-B14F-4D97-AF65-F5344CB8AC3E}">
        <p14:creationId xmlns:p14="http://schemas.microsoft.com/office/powerpoint/2010/main" val="3230847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432154" y="911225"/>
            <a:ext cx="11430000" cy="481084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itle 1"/>
          <p:cNvSpPr>
            <a:spLocks noGrp="1"/>
          </p:cNvSpPr>
          <p:nvPr>
            <p:ph type="title"/>
          </p:nvPr>
        </p:nvSpPr>
        <p:spPr>
          <a:xfrm>
            <a:off x="386499" y="254524"/>
            <a:ext cx="11425287" cy="540618"/>
          </a:xfrm>
        </p:spPr>
        <p:txBody>
          <a:bodyPr/>
          <a:lstStyle/>
          <a:p>
            <a:r>
              <a:rPr lang="en-US"/>
              <a:t>Click to edit Master title style</a:t>
            </a:r>
            <a:endParaRPr lang="en-US" dirty="0"/>
          </a:p>
        </p:txBody>
      </p:sp>
    </p:spTree>
    <p:extLst>
      <p:ext uri="{BB962C8B-B14F-4D97-AF65-F5344CB8AC3E}">
        <p14:creationId xmlns:p14="http://schemas.microsoft.com/office/powerpoint/2010/main" val="3788593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235671"/>
            <a:ext cx="3086886" cy="5486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499" y="235671"/>
            <a:ext cx="8186001" cy="5486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33097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p:cNvSpPr txBox="1">
            <a:spLocks/>
          </p:cNvSpPr>
          <p:nvPr userDrawn="1"/>
        </p:nvSpPr>
        <p:spPr>
          <a:xfrm>
            <a:off x="7047297" y="345238"/>
            <a:ext cx="4433643" cy="36193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1100" b="1" dirty="0">
                <a:solidFill>
                  <a:srgbClr val="56565A"/>
                </a:solidFill>
                <a:latin typeface="Franklin Gothic Medium Cond" charset="0"/>
                <a:ea typeface="Franklin Gothic Medium Cond" charset="0"/>
                <a:cs typeface="Franklin Gothic Medium Cond" charset="0"/>
              </a:rPr>
              <a:t>877.277.1044   </a:t>
            </a:r>
            <a:r>
              <a:rPr lang="en-US" sz="1200" b="1" i="0" dirty="0">
                <a:solidFill>
                  <a:srgbClr val="7DC242"/>
                </a:solidFill>
                <a:latin typeface="Arial Black" charset="0"/>
                <a:ea typeface="Arial Black" charset="0"/>
                <a:cs typeface="Arial Black" charset="0"/>
              </a:rPr>
              <a:t>/</a:t>
            </a:r>
            <a:r>
              <a:rPr lang="en-US" sz="1100" b="1" dirty="0">
                <a:solidFill>
                  <a:srgbClr val="56565A"/>
                </a:solidFill>
                <a:latin typeface="Franklin Gothic Medium Cond" charset="0"/>
                <a:ea typeface="Franklin Gothic Medium Cond" charset="0"/>
                <a:cs typeface="Franklin Gothic Medium Cond" charset="0"/>
              </a:rPr>
              <a:t>   </a:t>
            </a:r>
            <a:r>
              <a:rPr lang="en-US" sz="1100" b="1" dirty="0" err="1">
                <a:solidFill>
                  <a:srgbClr val="56565A"/>
                </a:solidFill>
                <a:latin typeface="Franklin Gothic Medium Cond" charset="0"/>
                <a:ea typeface="Franklin Gothic Medium Cond" charset="0"/>
                <a:cs typeface="Franklin Gothic Medium Cond" charset="0"/>
              </a:rPr>
              <a:t>magenic.com</a:t>
            </a:r>
            <a:r>
              <a:rPr lang="en-US" sz="1100" b="1" dirty="0">
                <a:solidFill>
                  <a:srgbClr val="56565A"/>
                </a:solidFill>
                <a:latin typeface="Franklin Gothic Medium Cond" charset="0"/>
                <a:ea typeface="Franklin Gothic Medium Cond" charset="0"/>
                <a:cs typeface="Franklin Gothic Medium Cond" charset="0"/>
              </a:rPr>
              <a:t>   </a:t>
            </a:r>
            <a:r>
              <a:rPr lang="en-US" sz="1200" b="1" i="0" dirty="0">
                <a:solidFill>
                  <a:srgbClr val="7DC242"/>
                </a:solidFill>
                <a:latin typeface="Arial Black" charset="0"/>
                <a:ea typeface="Arial Black" charset="0"/>
                <a:cs typeface="Arial Black" charset="0"/>
              </a:rPr>
              <a:t>//</a:t>
            </a:r>
            <a:endParaRPr lang="en-US" sz="1200" b="1" i="0" dirty="0">
              <a:solidFill>
                <a:srgbClr val="56565A"/>
              </a:solidFill>
              <a:latin typeface="Arial Black" charset="0"/>
              <a:ea typeface="Arial Black" charset="0"/>
              <a:cs typeface="Arial Black" charset="0"/>
            </a:endParaRPr>
          </a:p>
        </p:txBody>
      </p:sp>
      <p:sp>
        <p:nvSpPr>
          <p:cNvPr id="4" name="Title 1"/>
          <p:cNvSpPr txBox="1">
            <a:spLocks/>
          </p:cNvSpPr>
          <p:nvPr userDrawn="1"/>
        </p:nvSpPr>
        <p:spPr>
          <a:xfrm>
            <a:off x="11374267" y="345238"/>
            <a:ext cx="457929" cy="29911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fld id="{28E39B6D-4B99-497D-9F61-EDE8F8EC9C63}" type="slidenum">
              <a:rPr lang="en-US" sz="1100" b="1" baseline="0" smtClean="0">
                <a:solidFill>
                  <a:srgbClr val="56565A"/>
                </a:solidFill>
                <a:latin typeface="+mj-lt"/>
                <a:cs typeface="Cordia New" panose="020B0304020202020204" pitchFamily="34" charset="-34"/>
              </a:rPr>
              <a:pPr algn="l"/>
              <a:t>‹#›</a:t>
            </a:fld>
            <a:endParaRPr lang="en-US" sz="1100" b="1" baseline="0" dirty="0">
              <a:solidFill>
                <a:srgbClr val="56565A"/>
              </a:solidFill>
              <a:latin typeface="+mj-lt"/>
              <a:cs typeface="Cordia New" panose="020B0304020202020204" pitchFamily="34" charset="-34"/>
            </a:endParaRPr>
          </a:p>
        </p:txBody>
      </p:sp>
      <p:sp>
        <p:nvSpPr>
          <p:cNvPr id="5" name="Subtitle 2"/>
          <p:cNvSpPr txBox="1">
            <a:spLocks/>
          </p:cNvSpPr>
          <p:nvPr userDrawn="1"/>
        </p:nvSpPr>
        <p:spPr>
          <a:xfrm>
            <a:off x="6816011" y="4975156"/>
            <a:ext cx="5267132" cy="66986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ts val="5600"/>
              </a:lnSpc>
              <a:spcBef>
                <a:spcPts val="0"/>
              </a:spcBef>
            </a:pPr>
            <a:r>
              <a:rPr lang="en-US" sz="6500" b="0" i="1" dirty="0">
                <a:solidFill>
                  <a:srgbClr val="56565A"/>
                </a:solidFill>
                <a:latin typeface="+mn-lt"/>
                <a:ea typeface="Dotum" panose="020B0600000101010101" pitchFamily="34" charset="-127"/>
                <a:cs typeface="Cordia New" panose="020B0304020202020204" pitchFamily="34" charset="-34"/>
              </a:rPr>
              <a:t>THANK YOU</a:t>
            </a:r>
          </a:p>
        </p:txBody>
      </p:sp>
    </p:spTree>
    <p:extLst>
      <p:ext uri="{BB962C8B-B14F-4D97-AF65-F5344CB8AC3E}">
        <p14:creationId xmlns:p14="http://schemas.microsoft.com/office/powerpoint/2010/main" val="3026564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32154" y="911225"/>
            <a:ext cx="11430000" cy="481084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1"/>
          <p:cNvSpPr>
            <a:spLocks noGrp="1"/>
          </p:cNvSpPr>
          <p:nvPr>
            <p:ph type="title"/>
          </p:nvPr>
        </p:nvSpPr>
        <p:spPr>
          <a:xfrm>
            <a:off x="386499" y="254524"/>
            <a:ext cx="11425287" cy="540618"/>
          </a:xfrm>
        </p:spPr>
        <p:txBody>
          <a:bodyPr/>
          <a:lstStyle/>
          <a:p>
            <a:r>
              <a:rPr lang="en-US"/>
              <a:t>Click to edit Master title style</a:t>
            </a:r>
            <a:endParaRPr lang="en-US" dirty="0"/>
          </a:p>
        </p:txBody>
      </p:sp>
    </p:spTree>
    <p:extLst>
      <p:ext uri="{BB962C8B-B14F-4D97-AF65-F5344CB8AC3E}">
        <p14:creationId xmlns:p14="http://schemas.microsoft.com/office/powerpoint/2010/main" val="20030861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94447" y="252398"/>
            <a:ext cx="11429999" cy="342395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394447" y="3703343"/>
            <a:ext cx="11429999" cy="201872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1109634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94447" y="914401"/>
            <a:ext cx="5625353" cy="48076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199" y="914401"/>
            <a:ext cx="5652247" cy="48076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p:nvPr>
        </p:nvSpPr>
        <p:spPr>
          <a:xfrm>
            <a:off x="386499" y="254524"/>
            <a:ext cx="11425287" cy="540618"/>
          </a:xfrm>
        </p:spPr>
        <p:txBody>
          <a:bodyPr/>
          <a:lstStyle/>
          <a:p>
            <a:r>
              <a:rPr lang="en-US"/>
              <a:t>Click to edit Master title style</a:t>
            </a:r>
            <a:endParaRPr lang="en-US" dirty="0"/>
          </a:p>
        </p:txBody>
      </p:sp>
    </p:spTree>
    <p:extLst>
      <p:ext uri="{BB962C8B-B14F-4D97-AF65-F5344CB8AC3E}">
        <p14:creationId xmlns:p14="http://schemas.microsoft.com/office/powerpoint/2010/main" val="36899477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6499" y="254524"/>
            <a:ext cx="11425287" cy="540618"/>
          </a:xfrm>
        </p:spPr>
        <p:txBody>
          <a:bodyPr/>
          <a:lstStyle/>
          <a:p>
            <a:r>
              <a:rPr lang="en-US"/>
              <a:t>Click to edit Master title style</a:t>
            </a:r>
            <a:endParaRPr lang="en-US" dirty="0"/>
          </a:p>
        </p:txBody>
      </p:sp>
      <p:sp>
        <p:nvSpPr>
          <p:cNvPr id="3" name="Text Placeholder 2"/>
          <p:cNvSpPr>
            <a:spLocks noGrp="1"/>
          </p:cNvSpPr>
          <p:nvPr>
            <p:ph type="body" idx="1"/>
          </p:nvPr>
        </p:nvSpPr>
        <p:spPr>
          <a:xfrm>
            <a:off x="386500" y="904973"/>
            <a:ext cx="5611076" cy="70455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500" y="1719359"/>
            <a:ext cx="5611076" cy="40027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904973"/>
            <a:ext cx="5639586" cy="70455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1719359"/>
            <a:ext cx="5639586" cy="40027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540246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386499" y="254524"/>
            <a:ext cx="11425287" cy="540618"/>
          </a:xfrm>
        </p:spPr>
        <p:txBody>
          <a:bodyPr/>
          <a:lstStyle/>
          <a:p>
            <a:r>
              <a:rPr lang="en-US"/>
              <a:t>Click to edit Master title style</a:t>
            </a:r>
            <a:endParaRPr lang="en-US" dirty="0"/>
          </a:p>
        </p:txBody>
      </p:sp>
    </p:spTree>
    <p:extLst>
      <p:ext uri="{BB962C8B-B14F-4D97-AF65-F5344CB8AC3E}">
        <p14:creationId xmlns:p14="http://schemas.microsoft.com/office/powerpoint/2010/main" val="1915007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222739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33633" y="254524"/>
            <a:ext cx="4685121" cy="90733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230322" y="254524"/>
            <a:ext cx="6628598" cy="546754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3633" y="1282046"/>
            <a:ext cx="4685121" cy="444002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2254101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236622" y="248270"/>
            <a:ext cx="6616330" cy="545812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6" name="Title 1"/>
          <p:cNvSpPr>
            <a:spLocks noGrp="1"/>
          </p:cNvSpPr>
          <p:nvPr>
            <p:ph type="title"/>
          </p:nvPr>
        </p:nvSpPr>
        <p:spPr>
          <a:xfrm>
            <a:off x="433633" y="254524"/>
            <a:ext cx="4685121" cy="907330"/>
          </a:xfrm>
        </p:spPr>
        <p:txBody>
          <a:bodyPr anchor="b"/>
          <a:lstStyle>
            <a:lvl1pPr>
              <a:defRPr sz="3200"/>
            </a:lvl1pPr>
          </a:lstStyle>
          <a:p>
            <a:r>
              <a:rPr lang="en-US"/>
              <a:t>Click to edit Master title style</a:t>
            </a:r>
            <a:endParaRPr lang="en-US" dirty="0"/>
          </a:p>
        </p:txBody>
      </p:sp>
      <p:sp>
        <p:nvSpPr>
          <p:cNvPr id="7" name="Text Placeholder 3"/>
          <p:cNvSpPr>
            <a:spLocks noGrp="1"/>
          </p:cNvSpPr>
          <p:nvPr>
            <p:ph type="body" sz="half" idx="2"/>
          </p:nvPr>
        </p:nvSpPr>
        <p:spPr>
          <a:xfrm>
            <a:off x="433633" y="1282046"/>
            <a:ext cx="4685121" cy="444002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1057984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32154" y="265393"/>
            <a:ext cx="11430000" cy="510895"/>
          </a:xfrm>
          <a:prstGeom prst="rect">
            <a:avLst/>
          </a:prstGeom>
          <a:noFill/>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432154" y="911225"/>
            <a:ext cx="11430000" cy="3884893"/>
          </a:xfrm>
          <a:prstGeom prst="rect">
            <a:avLst/>
          </a:prstGeom>
        </p:spPr>
        <p:txBody>
          <a:bodyPr vert="horz" lIns="91440" tIns="45720" rIns="9144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264861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Franklin Gothic Medium Cond" panose="020B0606030402020204" pitchFamily="34" charset="0"/>
          <a:ea typeface="+mj-ea"/>
          <a:cs typeface="+mj-cs"/>
        </a:defRPr>
      </a:lvl1pPr>
    </p:titleStyle>
    <p:bodyStyle>
      <a:lvl1pPr marL="228600" indent="-228600" algn="l" defTabSz="914400" rtl="0" eaLnBrk="1" latinLnBrk="0" hangingPunct="1">
        <a:lnSpc>
          <a:spcPct val="90000"/>
        </a:lnSpc>
        <a:spcBef>
          <a:spcPts val="1000"/>
        </a:spcBef>
        <a:buClr>
          <a:schemeClr val="tx2"/>
        </a:buClr>
        <a:buSzPct val="115000"/>
        <a:buFont typeface="Franklin Gothic Book" panose="020B0503020102020204" pitchFamily="34" charset="0"/>
        <a:buChar char="»"/>
        <a:defRPr sz="2800" kern="1200">
          <a:solidFill>
            <a:schemeClr val="tx1"/>
          </a:solidFill>
          <a:latin typeface="Franklin Gothic Book" panose="020B0503020102020204" pitchFamily="34" charset="0"/>
          <a:ea typeface="+mn-ea"/>
          <a:cs typeface="+mn-cs"/>
        </a:defRPr>
      </a:lvl1pPr>
      <a:lvl2pPr marL="685800" indent="-228600" algn="l" defTabSz="914400" rtl="0" eaLnBrk="1" latinLnBrk="0" hangingPunct="1">
        <a:lnSpc>
          <a:spcPct val="90000"/>
        </a:lnSpc>
        <a:spcBef>
          <a:spcPts val="500"/>
        </a:spcBef>
        <a:buClr>
          <a:schemeClr val="tx2"/>
        </a:buClr>
        <a:buSzPct val="130000"/>
        <a:buFont typeface="Franklin Gothic Book" panose="020B0503020102020204" pitchFamily="34" charset="0"/>
        <a:buChar char="›"/>
        <a:defRPr sz="2400" kern="1200">
          <a:solidFill>
            <a:schemeClr val="tx1"/>
          </a:solidFill>
          <a:latin typeface="Franklin Gothic Book" panose="020B0503020102020204" pitchFamily="34" charset="0"/>
          <a:ea typeface="+mn-ea"/>
          <a:cs typeface="+mn-cs"/>
        </a:defRPr>
      </a:lvl2pPr>
      <a:lvl3pPr marL="1143000" indent="-228600" algn="l" defTabSz="914400" rtl="0" eaLnBrk="1" latinLnBrk="0" hangingPunct="1">
        <a:lnSpc>
          <a:spcPct val="90000"/>
        </a:lnSpc>
        <a:spcBef>
          <a:spcPts val="500"/>
        </a:spcBef>
        <a:buClr>
          <a:schemeClr val="tx2"/>
        </a:buClr>
        <a:buFont typeface="Franklin Gothic Book" panose="020B0503020102020204" pitchFamily="34" charset="0"/>
        <a:buChar char="−"/>
        <a:defRPr sz="2000" kern="1200">
          <a:solidFill>
            <a:schemeClr val="tx1"/>
          </a:solidFill>
          <a:latin typeface="Franklin Gothic Book" panose="020B0503020102020204" pitchFamily="34" charset="0"/>
          <a:ea typeface="+mn-ea"/>
          <a:cs typeface="+mn-cs"/>
        </a:defRPr>
      </a:lvl3pPr>
      <a:lvl4pPr marL="1600200" indent="-228600" algn="l" defTabSz="914400" rtl="0" eaLnBrk="1" latinLnBrk="0" hangingPunct="1">
        <a:lnSpc>
          <a:spcPct val="90000"/>
        </a:lnSpc>
        <a:spcBef>
          <a:spcPts val="500"/>
        </a:spcBef>
        <a:buClr>
          <a:schemeClr val="tx2"/>
        </a:buClr>
        <a:buFont typeface="Wingdings" panose="05000000000000000000" pitchFamily="2" charset="2"/>
        <a:buChar char="§"/>
        <a:defRPr sz="1800" kern="1200">
          <a:solidFill>
            <a:schemeClr val="tx1"/>
          </a:solidFill>
          <a:latin typeface="Franklin Gothic Book" panose="020B0503020102020204" pitchFamily="34" charset="0"/>
          <a:ea typeface="+mn-ea"/>
          <a:cs typeface="+mn-cs"/>
        </a:defRPr>
      </a:lvl4pPr>
      <a:lvl5pPr marL="2057400" indent="-228600" algn="l" defTabSz="914400" rtl="0" eaLnBrk="1" latinLnBrk="0" hangingPunct="1">
        <a:lnSpc>
          <a:spcPct val="90000"/>
        </a:lnSpc>
        <a:spcBef>
          <a:spcPts val="500"/>
        </a:spcBef>
        <a:buClr>
          <a:schemeClr val="tx2"/>
        </a:buClr>
        <a:buFont typeface="Arial" panose="020B0604020202020204" pitchFamily="34" charset="0"/>
        <a:buChar char="•"/>
        <a:defRPr sz="1800" kern="1200">
          <a:solidFill>
            <a:schemeClr val="tx1"/>
          </a:solidFill>
          <a:latin typeface="Franklin Gothic Book" panose="020B05030201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What’s New in C#8</a:t>
            </a:r>
          </a:p>
        </p:txBody>
      </p:sp>
      <p:sp>
        <p:nvSpPr>
          <p:cNvPr id="4" name="Text Placeholder 3"/>
          <p:cNvSpPr>
            <a:spLocks noGrp="1"/>
          </p:cNvSpPr>
          <p:nvPr>
            <p:ph type="body" idx="10"/>
          </p:nvPr>
        </p:nvSpPr>
        <p:spPr/>
        <p:txBody>
          <a:bodyPr/>
          <a:lstStyle/>
          <a:p>
            <a:r>
              <a:rPr lang="en-US" dirty="0"/>
              <a:t>Jason Bock</a:t>
            </a:r>
          </a:p>
          <a:p>
            <a:r>
              <a:rPr lang="en-US" dirty="0"/>
              <a:t>Practice Lead</a:t>
            </a:r>
          </a:p>
        </p:txBody>
      </p:sp>
    </p:spTree>
    <p:extLst>
      <p:ext uri="{BB962C8B-B14F-4D97-AF65-F5344CB8AC3E}">
        <p14:creationId xmlns:p14="http://schemas.microsoft.com/office/powerpoint/2010/main" val="1085874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2575894931"/>
              </p:ext>
            </p:extLst>
          </p:nvPr>
        </p:nvGraphicFramePr>
        <p:xfrm>
          <a:off x="432154" y="1665514"/>
          <a:ext cx="11430000" cy="40565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a:t>Language Evolution	</a:t>
            </a:r>
          </a:p>
        </p:txBody>
      </p:sp>
      <p:sp>
        <p:nvSpPr>
          <p:cNvPr id="4" name="TextBox 3"/>
          <p:cNvSpPr txBox="1"/>
          <p:nvPr/>
        </p:nvSpPr>
        <p:spPr>
          <a:xfrm>
            <a:off x="5197292" y="937940"/>
            <a:ext cx="1803699" cy="584775"/>
          </a:xfrm>
          <a:prstGeom prst="rect">
            <a:avLst/>
          </a:prstGeom>
          <a:noFill/>
        </p:spPr>
        <p:txBody>
          <a:bodyPr wrap="none" rtlCol="0">
            <a:spAutoFit/>
          </a:bodyPr>
          <a:lstStyle/>
          <a:p>
            <a:r>
              <a:rPr lang="en-US" sz="3200" dirty="0"/>
              <a:t>Version 5</a:t>
            </a:r>
          </a:p>
        </p:txBody>
      </p:sp>
      <p:sp>
        <p:nvSpPr>
          <p:cNvPr id="6" name="Rectangle 5"/>
          <p:cNvSpPr/>
          <p:nvPr/>
        </p:nvSpPr>
        <p:spPr>
          <a:xfrm>
            <a:off x="3808325" y="6276894"/>
            <a:ext cx="8383676"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https://github.com/dotnet/csharplang/blob/master/Language-Version-History.md#c-5-vs-2012</a:t>
            </a:r>
          </a:p>
        </p:txBody>
      </p:sp>
    </p:spTree>
    <p:extLst>
      <p:ext uri="{BB962C8B-B14F-4D97-AF65-F5344CB8AC3E}">
        <p14:creationId xmlns:p14="http://schemas.microsoft.com/office/powerpoint/2010/main" val="3862345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Language Evolution	</a:t>
            </a:r>
          </a:p>
        </p:txBody>
      </p:sp>
      <p:sp>
        <p:nvSpPr>
          <p:cNvPr id="7" name="Rectangle 6"/>
          <p:cNvSpPr/>
          <p:nvPr/>
        </p:nvSpPr>
        <p:spPr>
          <a:xfrm>
            <a:off x="5610225" y="6276894"/>
            <a:ext cx="6581775" cy="453605"/>
          </a:xfrm>
          <a:prstGeom prst="rect">
            <a:avLst/>
          </a:prstGeom>
        </p:spPr>
        <p:txBody>
          <a:bodyPr wrap="square" anchor="ctr" anchorCtr="0">
            <a:noAutofit/>
          </a:bodyPr>
          <a:lstStyle/>
          <a:p>
            <a:pPr algn="r"/>
            <a:r>
              <a:rPr lang="en-US" sz="1200" dirty="0">
                <a:latin typeface="+mj-lt"/>
                <a:cs typeface="Calibri" pitchFamily="34" charset="0"/>
              </a:rPr>
              <a:t>https://github.com/dotnet/roslyn</a:t>
            </a:r>
          </a:p>
        </p:txBody>
      </p:sp>
      <p:pic>
        <p:nvPicPr>
          <p:cNvPr id="2" name="Picture 1">
            <a:extLst>
              <a:ext uri="{FF2B5EF4-FFF2-40B4-BE49-F238E27FC236}">
                <a16:creationId xmlns:a16="http://schemas.microsoft.com/office/drawing/2014/main" id="{DCF3BB88-140A-4E3A-84C2-208BA6F7E365}"/>
              </a:ext>
            </a:extLst>
          </p:cNvPr>
          <p:cNvPicPr>
            <a:picLocks noChangeAspect="1"/>
          </p:cNvPicPr>
          <p:nvPr/>
        </p:nvPicPr>
        <p:blipFill>
          <a:blip r:embed="rId3"/>
          <a:stretch>
            <a:fillRect/>
          </a:stretch>
        </p:blipFill>
        <p:spPr>
          <a:xfrm>
            <a:off x="1577340" y="922020"/>
            <a:ext cx="5013960" cy="5013960"/>
          </a:xfrm>
          <a:prstGeom prst="rect">
            <a:avLst/>
          </a:prstGeom>
        </p:spPr>
      </p:pic>
      <p:sp>
        <p:nvSpPr>
          <p:cNvPr id="5" name="TextBox 4">
            <a:extLst>
              <a:ext uri="{FF2B5EF4-FFF2-40B4-BE49-F238E27FC236}">
                <a16:creationId xmlns:a16="http://schemas.microsoft.com/office/drawing/2014/main" id="{F5C8821C-9C41-4C46-B042-720E962C0A0A}"/>
              </a:ext>
            </a:extLst>
          </p:cNvPr>
          <p:cNvSpPr txBox="1"/>
          <p:nvPr/>
        </p:nvSpPr>
        <p:spPr>
          <a:xfrm>
            <a:off x="6797827" y="2090172"/>
            <a:ext cx="5013959" cy="2677656"/>
          </a:xfrm>
          <a:prstGeom prst="rect">
            <a:avLst/>
          </a:prstGeom>
          <a:noFill/>
        </p:spPr>
        <p:txBody>
          <a:bodyPr wrap="square" rtlCol="0">
            <a:spAutoFit/>
          </a:bodyPr>
          <a:lstStyle/>
          <a:p>
            <a:r>
              <a:rPr lang="en-US" sz="2800"/>
              <a:t>Roslyn provides open-source C# and Visual Basic compilers with rich code analysis APIs. It enables building code analysis tools with the same APIs that are used by Visual Studio.</a:t>
            </a:r>
            <a:endParaRPr lang="en-US" sz="2800" dirty="0"/>
          </a:p>
        </p:txBody>
      </p:sp>
    </p:spTree>
    <p:extLst>
      <p:ext uri="{BB962C8B-B14F-4D97-AF65-F5344CB8AC3E}">
        <p14:creationId xmlns:p14="http://schemas.microsoft.com/office/powerpoint/2010/main" val="538082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Language Evolution	</a:t>
            </a:r>
          </a:p>
        </p:txBody>
      </p:sp>
      <p:sp>
        <p:nvSpPr>
          <p:cNvPr id="7" name="Rectangle 6"/>
          <p:cNvSpPr/>
          <p:nvPr/>
        </p:nvSpPr>
        <p:spPr>
          <a:xfrm>
            <a:off x="5610225" y="6276894"/>
            <a:ext cx="6581775" cy="453605"/>
          </a:xfrm>
          <a:prstGeom prst="rect">
            <a:avLst/>
          </a:prstGeom>
        </p:spPr>
        <p:txBody>
          <a:bodyPr wrap="square" anchor="ctr" anchorCtr="0">
            <a:noAutofit/>
          </a:bodyPr>
          <a:lstStyle/>
          <a:p>
            <a:pPr algn="r"/>
            <a:r>
              <a:rPr lang="en-US" sz="1200" dirty="0">
                <a:latin typeface="+mj-lt"/>
                <a:cs typeface="Calibri" pitchFamily="34" charset="0"/>
              </a:rPr>
              <a:t>https://github.com/dotnet/roslyn/graphs/contributors</a:t>
            </a:r>
          </a:p>
        </p:txBody>
      </p:sp>
      <p:pic>
        <p:nvPicPr>
          <p:cNvPr id="2" name="Picture 1">
            <a:extLst>
              <a:ext uri="{FF2B5EF4-FFF2-40B4-BE49-F238E27FC236}">
                <a16:creationId xmlns:a16="http://schemas.microsoft.com/office/drawing/2014/main" id="{2F6195C4-57D8-4670-A13A-A464512802C2}"/>
              </a:ext>
            </a:extLst>
          </p:cNvPr>
          <p:cNvPicPr>
            <a:picLocks noChangeAspect="1"/>
          </p:cNvPicPr>
          <p:nvPr/>
        </p:nvPicPr>
        <p:blipFill>
          <a:blip r:embed="rId3"/>
          <a:stretch>
            <a:fillRect/>
          </a:stretch>
        </p:blipFill>
        <p:spPr>
          <a:xfrm>
            <a:off x="2461705" y="966444"/>
            <a:ext cx="7268589" cy="4925112"/>
          </a:xfrm>
          <a:prstGeom prst="rect">
            <a:avLst/>
          </a:prstGeom>
        </p:spPr>
      </p:pic>
    </p:spTree>
    <p:extLst>
      <p:ext uri="{BB962C8B-B14F-4D97-AF65-F5344CB8AC3E}">
        <p14:creationId xmlns:p14="http://schemas.microsoft.com/office/powerpoint/2010/main" val="981522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62935CE-7B24-4F07-ADA3-444189118A1B}"/>
              </a:ext>
            </a:extLst>
          </p:cNvPr>
          <p:cNvPicPr>
            <a:picLocks noChangeAspect="1"/>
          </p:cNvPicPr>
          <p:nvPr/>
        </p:nvPicPr>
        <p:blipFill>
          <a:blip r:embed="rId3"/>
          <a:stretch>
            <a:fillRect/>
          </a:stretch>
        </p:blipFill>
        <p:spPr>
          <a:xfrm>
            <a:off x="1304256" y="947391"/>
            <a:ext cx="9583487" cy="4963218"/>
          </a:xfrm>
          <a:prstGeom prst="rect">
            <a:avLst/>
          </a:prstGeom>
        </p:spPr>
      </p:pic>
      <p:sp>
        <p:nvSpPr>
          <p:cNvPr id="3" name="Title 2"/>
          <p:cNvSpPr>
            <a:spLocks noGrp="1"/>
          </p:cNvSpPr>
          <p:nvPr>
            <p:ph type="title"/>
          </p:nvPr>
        </p:nvSpPr>
        <p:spPr/>
        <p:txBody>
          <a:bodyPr/>
          <a:lstStyle/>
          <a:p>
            <a:r>
              <a:rPr lang="en-US" dirty="0"/>
              <a:t>Language Evolution	</a:t>
            </a:r>
          </a:p>
        </p:txBody>
      </p:sp>
      <p:sp>
        <p:nvSpPr>
          <p:cNvPr id="7" name="Rectangle 6"/>
          <p:cNvSpPr/>
          <p:nvPr/>
        </p:nvSpPr>
        <p:spPr>
          <a:xfrm>
            <a:off x="5610225" y="6276894"/>
            <a:ext cx="6581775" cy="453605"/>
          </a:xfrm>
          <a:prstGeom prst="rect">
            <a:avLst/>
          </a:prstGeom>
        </p:spPr>
        <p:txBody>
          <a:bodyPr wrap="square" anchor="ctr" anchorCtr="0">
            <a:noAutofit/>
          </a:bodyPr>
          <a:lstStyle/>
          <a:p>
            <a:pPr algn="r"/>
            <a:r>
              <a:rPr lang="en-US" sz="1200" dirty="0">
                <a:latin typeface="+mj-lt"/>
                <a:cs typeface="Calibri" pitchFamily="34" charset="0"/>
              </a:rPr>
              <a:t>https://github.com/dotnet/roslyn/pulls?q=is%3Aopen+is%3Apr+label%3ACommunity</a:t>
            </a:r>
          </a:p>
        </p:txBody>
      </p:sp>
      <p:pic>
        <p:nvPicPr>
          <p:cNvPr id="6" name="Picture 5"/>
          <p:cNvPicPr>
            <a:picLocks noChangeAspect="1"/>
          </p:cNvPicPr>
          <p:nvPr/>
        </p:nvPicPr>
        <p:blipFill>
          <a:blip r:embed="rId4"/>
          <a:stretch>
            <a:fillRect/>
          </a:stretch>
        </p:blipFill>
        <p:spPr>
          <a:xfrm>
            <a:off x="2471356" y="2881422"/>
            <a:ext cx="7518516" cy="1032664"/>
          </a:xfrm>
          <a:prstGeom prst="rect">
            <a:avLst/>
          </a:prstGeom>
          <a:ln w="25400">
            <a:solidFill>
              <a:schemeClr val="accent1">
                <a:shade val="50000"/>
              </a:schemeClr>
            </a:solidFill>
          </a:ln>
        </p:spPr>
      </p:pic>
      <p:sp>
        <p:nvSpPr>
          <p:cNvPr id="8" name="Rectangle 7"/>
          <p:cNvSpPr/>
          <p:nvPr/>
        </p:nvSpPr>
        <p:spPr>
          <a:xfrm>
            <a:off x="5948623" y="3175279"/>
            <a:ext cx="2039816" cy="492369"/>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6116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extLst>
              <p:ext uri="{D42A27DB-BD31-4B8C-83A1-F6EECF244321}">
                <p14:modId xmlns:p14="http://schemas.microsoft.com/office/powerpoint/2010/main" val="4062886650"/>
              </p:ext>
            </p:extLst>
          </p:nvPr>
        </p:nvGraphicFramePr>
        <p:xfrm>
          <a:off x="432154" y="1522715"/>
          <a:ext cx="11455046" cy="44158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a:t>Language Evolution	</a:t>
            </a:r>
          </a:p>
        </p:txBody>
      </p:sp>
      <p:sp>
        <p:nvSpPr>
          <p:cNvPr id="4" name="TextBox 3"/>
          <p:cNvSpPr txBox="1"/>
          <p:nvPr/>
        </p:nvSpPr>
        <p:spPr>
          <a:xfrm>
            <a:off x="5197292" y="937940"/>
            <a:ext cx="1803699" cy="584775"/>
          </a:xfrm>
          <a:prstGeom prst="rect">
            <a:avLst/>
          </a:prstGeom>
          <a:noFill/>
        </p:spPr>
        <p:txBody>
          <a:bodyPr wrap="none" rtlCol="0">
            <a:spAutoFit/>
          </a:bodyPr>
          <a:lstStyle/>
          <a:p>
            <a:r>
              <a:rPr lang="en-US" sz="3200" dirty="0"/>
              <a:t>Version 6</a:t>
            </a:r>
          </a:p>
        </p:txBody>
      </p:sp>
      <p:sp>
        <p:nvSpPr>
          <p:cNvPr id="5" name="Rectangle 4"/>
          <p:cNvSpPr/>
          <p:nvPr/>
        </p:nvSpPr>
        <p:spPr>
          <a:xfrm>
            <a:off x="5610225" y="6276894"/>
            <a:ext cx="6581775"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https://github.com/dotnet/csharplang/blob/master/Language-Version-History.md#c-6-vs-2015</a:t>
            </a:r>
          </a:p>
        </p:txBody>
      </p:sp>
    </p:spTree>
    <p:extLst>
      <p:ext uri="{BB962C8B-B14F-4D97-AF65-F5344CB8AC3E}">
        <p14:creationId xmlns:p14="http://schemas.microsoft.com/office/powerpoint/2010/main" val="3902397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421025022"/>
              </p:ext>
            </p:extLst>
          </p:nvPr>
        </p:nvGraphicFramePr>
        <p:xfrm>
          <a:off x="432154" y="1522715"/>
          <a:ext cx="11430000" cy="44058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a:t>Language Evolution</a:t>
            </a:r>
          </a:p>
        </p:txBody>
      </p:sp>
      <p:sp>
        <p:nvSpPr>
          <p:cNvPr id="4" name="TextBox 3"/>
          <p:cNvSpPr txBox="1"/>
          <p:nvPr/>
        </p:nvSpPr>
        <p:spPr>
          <a:xfrm>
            <a:off x="5197292" y="937940"/>
            <a:ext cx="1893275" cy="584775"/>
          </a:xfrm>
          <a:prstGeom prst="rect">
            <a:avLst/>
          </a:prstGeom>
          <a:noFill/>
        </p:spPr>
        <p:txBody>
          <a:bodyPr wrap="none" rtlCol="0">
            <a:spAutoFit/>
          </a:bodyPr>
          <a:lstStyle/>
          <a:p>
            <a:r>
              <a:rPr lang="en-US" sz="3200" dirty="0"/>
              <a:t>Version 7</a:t>
            </a:r>
          </a:p>
        </p:txBody>
      </p:sp>
      <p:sp>
        <p:nvSpPr>
          <p:cNvPr id="6" name="Rectangle 5"/>
          <p:cNvSpPr/>
          <p:nvPr/>
        </p:nvSpPr>
        <p:spPr>
          <a:xfrm>
            <a:off x="5610225" y="6276894"/>
            <a:ext cx="6581775"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https://github.com/dotnet/csharplang/blob/master/Language-Version-History.md#c-70-visual-studio-2017</a:t>
            </a:r>
          </a:p>
        </p:txBody>
      </p:sp>
    </p:spTree>
    <p:extLst>
      <p:ext uri="{BB962C8B-B14F-4D97-AF65-F5344CB8AC3E}">
        <p14:creationId xmlns:p14="http://schemas.microsoft.com/office/powerpoint/2010/main" val="13026128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Language Evolution</a:t>
            </a:r>
          </a:p>
        </p:txBody>
      </p:sp>
      <p:sp>
        <p:nvSpPr>
          <p:cNvPr id="4" name="TextBox 3"/>
          <p:cNvSpPr txBox="1"/>
          <p:nvPr/>
        </p:nvSpPr>
        <p:spPr>
          <a:xfrm>
            <a:off x="5197292" y="937940"/>
            <a:ext cx="2234714" cy="584775"/>
          </a:xfrm>
          <a:prstGeom prst="rect">
            <a:avLst/>
          </a:prstGeom>
          <a:noFill/>
        </p:spPr>
        <p:txBody>
          <a:bodyPr wrap="none" rtlCol="0">
            <a:spAutoFit/>
          </a:bodyPr>
          <a:lstStyle/>
          <a:p>
            <a:r>
              <a:rPr lang="en-US" sz="3200" dirty="0"/>
              <a:t>Version 7.1</a:t>
            </a:r>
          </a:p>
        </p:txBody>
      </p:sp>
      <p:sp>
        <p:nvSpPr>
          <p:cNvPr id="6" name="Rectangle 5"/>
          <p:cNvSpPr/>
          <p:nvPr/>
        </p:nvSpPr>
        <p:spPr>
          <a:xfrm>
            <a:off x="4652387" y="6276894"/>
            <a:ext cx="7539613"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https://github.com/dotnet/csharplang/blob/master/Language-Version-History.md#c-71-visual-studio-2017-version-153</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118843519"/>
              </p:ext>
            </p:extLst>
          </p:nvPr>
        </p:nvGraphicFramePr>
        <p:xfrm>
          <a:off x="432154" y="1665513"/>
          <a:ext cx="11430000" cy="4056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08032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Language Evolution</a:t>
            </a:r>
          </a:p>
        </p:txBody>
      </p:sp>
      <p:sp>
        <p:nvSpPr>
          <p:cNvPr id="4" name="TextBox 3"/>
          <p:cNvSpPr txBox="1"/>
          <p:nvPr/>
        </p:nvSpPr>
        <p:spPr>
          <a:xfrm>
            <a:off x="5197292" y="937940"/>
            <a:ext cx="2101666" cy="584775"/>
          </a:xfrm>
          <a:prstGeom prst="rect">
            <a:avLst/>
          </a:prstGeom>
          <a:noFill/>
        </p:spPr>
        <p:txBody>
          <a:bodyPr wrap="none" rtlCol="0">
            <a:spAutoFit/>
          </a:bodyPr>
          <a:lstStyle/>
          <a:p>
            <a:r>
              <a:rPr lang="en-US" sz="3200" dirty="0"/>
              <a:t>Version 7.2</a:t>
            </a:r>
          </a:p>
        </p:txBody>
      </p:sp>
      <p:sp>
        <p:nvSpPr>
          <p:cNvPr id="6" name="Rectangle 5"/>
          <p:cNvSpPr/>
          <p:nvPr/>
        </p:nvSpPr>
        <p:spPr>
          <a:xfrm>
            <a:off x="4652387" y="6276894"/>
            <a:ext cx="7539613" cy="453605"/>
          </a:xfrm>
          <a:prstGeom prst="rect">
            <a:avLst/>
          </a:prstGeom>
        </p:spPr>
        <p:txBody>
          <a:bodyPr wrap="square" anchor="ctr" anchorCtr="0">
            <a:noAutofit/>
          </a:bodyPr>
          <a:lstStyle/>
          <a:p>
            <a:pPr algn="r"/>
            <a:r>
              <a:rPr lang="en-US" sz="1200" dirty="0">
                <a:latin typeface="+mj-lt"/>
                <a:cs typeface="Calibri" pitchFamily="34" charset="0"/>
              </a:rPr>
              <a:t>https://github.com/dotnet/roslyn/blob/master/docs/Language%20Feature%20Status.md#c-72</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580378791"/>
              </p:ext>
            </p:extLst>
          </p:nvPr>
        </p:nvGraphicFramePr>
        <p:xfrm>
          <a:off x="432154" y="1665513"/>
          <a:ext cx="11430000" cy="4056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05427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Language Evolution</a:t>
            </a:r>
          </a:p>
        </p:txBody>
      </p:sp>
      <p:sp>
        <p:nvSpPr>
          <p:cNvPr id="4" name="TextBox 3"/>
          <p:cNvSpPr txBox="1"/>
          <p:nvPr/>
        </p:nvSpPr>
        <p:spPr>
          <a:xfrm>
            <a:off x="5197292" y="937940"/>
            <a:ext cx="2101666" cy="584775"/>
          </a:xfrm>
          <a:prstGeom prst="rect">
            <a:avLst/>
          </a:prstGeom>
          <a:noFill/>
        </p:spPr>
        <p:txBody>
          <a:bodyPr wrap="none" rtlCol="0">
            <a:spAutoFit/>
          </a:bodyPr>
          <a:lstStyle/>
          <a:p>
            <a:r>
              <a:rPr lang="en-US" sz="3200" dirty="0"/>
              <a:t>Version 7.3</a:t>
            </a:r>
          </a:p>
        </p:txBody>
      </p:sp>
      <p:sp>
        <p:nvSpPr>
          <p:cNvPr id="6" name="Rectangle 5"/>
          <p:cNvSpPr/>
          <p:nvPr/>
        </p:nvSpPr>
        <p:spPr>
          <a:xfrm>
            <a:off x="4652387" y="6276894"/>
            <a:ext cx="7539613"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https://github.com/dotnet/csharplang/blob/master/Language-Version-History.md#c-73-visual-studio-2017-version-157</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04258573"/>
              </p:ext>
            </p:extLst>
          </p:nvPr>
        </p:nvGraphicFramePr>
        <p:xfrm>
          <a:off x="432154" y="1665513"/>
          <a:ext cx="11430000" cy="4056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592045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Language Evolution</a:t>
            </a:r>
          </a:p>
        </p:txBody>
      </p:sp>
      <p:sp>
        <p:nvSpPr>
          <p:cNvPr id="4" name="TextBox 3"/>
          <p:cNvSpPr txBox="1"/>
          <p:nvPr/>
        </p:nvSpPr>
        <p:spPr>
          <a:xfrm>
            <a:off x="5197292" y="937940"/>
            <a:ext cx="1803699" cy="584775"/>
          </a:xfrm>
          <a:prstGeom prst="rect">
            <a:avLst/>
          </a:prstGeom>
          <a:noFill/>
        </p:spPr>
        <p:txBody>
          <a:bodyPr wrap="none" rtlCol="0">
            <a:spAutoFit/>
          </a:bodyPr>
          <a:lstStyle/>
          <a:p>
            <a:r>
              <a:rPr lang="en-US" sz="3200" dirty="0"/>
              <a:t>Version 8</a:t>
            </a:r>
          </a:p>
        </p:txBody>
      </p:sp>
      <p:sp>
        <p:nvSpPr>
          <p:cNvPr id="6" name="Rectangle 5"/>
          <p:cNvSpPr/>
          <p:nvPr/>
        </p:nvSpPr>
        <p:spPr>
          <a:xfrm>
            <a:off x="4652387" y="6276894"/>
            <a:ext cx="7539613" cy="453605"/>
          </a:xfrm>
          <a:prstGeom prst="rect">
            <a:avLst/>
          </a:prstGeom>
        </p:spPr>
        <p:txBody>
          <a:bodyPr wrap="square" anchor="ctr" anchorCtr="0">
            <a:noAutofit/>
          </a:bodyPr>
          <a:lstStyle/>
          <a:p>
            <a:pPr algn="r"/>
            <a:r>
              <a:rPr lang="en-US" sz="1200" dirty="0">
                <a:latin typeface="+mj-lt"/>
                <a:cs typeface="Calibri" pitchFamily="34" charset="0"/>
              </a:rPr>
              <a:t>https://github.com/dotnet/roslyn/blob/master/docs/Language%20Feature%20Status.md</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5744706"/>
              </p:ext>
            </p:extLst>
          </p:nvPr>
        </p:nvGraphicFramePr>
        <p:xfrm>
          <a:off x="432154" y="1665513"/>
          <a:ext cx="11430000" cy="4056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58012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http://www.magenic.com</a:t>
            </a:r>
          </a:p>
          <a:p>
            <a:r>
              <a:rPr lang="en-US" dirty="0"/>
              <a:t>http://www.jasonbock.net</a:t>
            </a:r>
          </a:p>
          <a:p>
            <a:r>
              <a:rPr lang="en-US" dirty="0"/>
              <a:t>https://www.twitter.com/jasonbock</a:t>
            </a:r>
          </a:p>
          <a:p>
            <a:r>
              <a:rPr lang="en-US" dirty="0"/>
              <a:t>https://www.github.com/jasonbock</a:t>
            </a:r>
          </a:p>
          <a:p>
            <a:r>
              <a:rPr lang="en-US" dirty="0"/>
              <a:t>jasonb@magenic.com</a:t>
            </a:r>
          </a:p>
          <a:p>
            <a:endParaRPr lang="en-US" dirty="0"/>
          </a:p>
        </p:txBody>
      </p:sp>
      <p:sp>
        <p:nvSpPr>
          <p:cNvPr id="3" name="Title 2"/>
          <p:cNvSpPr>
            <a:spLocks noGrp="1"/>
          </p:cNvSpPr>
          <p:nvPr>
            <p:ph type="title"/>
          </p:nvPr>
        </p:nvSpPr>
        <p:spPr/>
        <p:txBody>
          <a:bodyPr/>
          <a:lstStyle/>
          <a:p>
            <a:r>
              <a:rPr lang="en-US" dirty="0"/>
              <a:t>Personal Info</a:t>
            </a:r>
          </a:p>
        </p:txBody>
      </p:sp>
    </p:spTree>
    <p:extLst>
      <p:ext uri="{BB962C8B-B14F-4D97-AF65-F5344CB8AC3E}">
        <p14:creationId xmlns:p14="http://schemas.microsoft.com/office/powerpoint/2010/main" val="39009506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Language Evolution</a:t>
            </a:r>
          </a:p>
        </p:txBody>
      </p:sp>
      <p:pic>
        <p:nvPicPr>
          <p:cNvPr id="8" name="Picture 7">
            <a:extLst>
              <a:ext uri="{FF2B5EF4-FFF2-40B4-BE49-F238E27FC236}">
                <a16:creationId xmlns:a16="http://schemas.microsoft.com/office/drawing/2014/main" id="{F16C9F07-03FA-4110-BE83-1D2E19C71B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3293" y="1049885"/>
            <a:ext cx="9665413" cy="4758230"/>
          </a:xfrm>
          <a:prstGeom prst="rect">
            <a:avLst/>
          </a:prstGeom>
        </p:spPr>
      </p:pic>
      <p:sp>
        <p:nvSpPr>
          <p:cNvPr id="4" name="Rectangle 3">
            <a:extLst>
              <a:ext uri="{FF2B5EF4-FFF2-40B4-BE49-F238E27FC236}">
                <a16:creationId xmlns:a16="http://schemas.microsoft.com/office/drawing/2014/main" id="{3C2DD42B-6770-4298-9515-DD4AAA94B3FC}"/>
              </a:ext>
            </a:extLst>
          </p:cNvPr>
          <p:cNvSpPr/>
          <p:nvPr/>
        </p:nvSpPr>
        <p:spPr>
          <a:xfrm>
            <a:off x="4652387" y="6276894"/>
            <a:ext cx="7539613" cy="453605"/>
          </a:xfrm>
          <a:prstGeom prst="rect">
            <a:avLst/>
          </a:prstGeom>
        </p:spPr>
        <p:txBody>
          <a:bodyPr wrap="square" anchor="ctr" anchorCtr="0">
            <a:noAutofit/>
          </a:bodyPr>
          <a:lstStyle/>
          <a:p>
            <a:pPr algn="r"/>
            <a:r>
              <a:rPr lang="en-US" sz="1200" dirty="0">
                <a:latin typeface="+mj-lt"/>
                <a:cs typeface="Calibri" pitchFamily="34" charset="0"/>
              </a:rPr>
              <a:t>https://twitter.com/dotMorten/status/1105343335164596224?s=09</a:t>
            </a:r>
          </a:p>
        </p:txBody>
      </p:sp>
    </p:spTree>
    <p:extLst>
      <p:ext uri="{BB962C8B-B14F-4D97-AF65-F5344CB8AC3E}">
        <p14:creationId xmlns:p14="http://schemas.microsoft.com/office/powerpoint/2010/main" val="27568451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C#8 Features</a:t>
            </a:r>
          </a:p>
        </p:txBody>
      </p:sp>
      <p:sp>
        <p:nvSpPr>
          <p:cNvPr id="3" name="Text Placeholder 2"/>
          <p:cNvSpPr>
            <a:spLocks noGrp="1"/>
          </p:cNvSpPr>
          <p:nvPr>
            <p:ph type="body" idx="1"/>
          </p:nvPr>
        </p:nvSpPr>
        <p:spPr/>
        <p:txBody>
          <a:bodyPr/>
          <a:lstStyle/>
          <a:p>
            <a:r>
              <a:rPr lang="en-US" dirty="0"/>
              <a:t>What’s New in C#8</a:t>
            </a:r>
          </a:p>
        </p:txBody>
      </p:sp>
    </p:spTree>
    <p:extLst>
      <p:ext uri="{BB962C8B-B14F-4D97-AF65-F5344CB8AC3E}">
        <p14:creationId xmlns:p14="http://schemas.microsoft.com/office/powerpoint/2010/main" val="39652535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Future Directions</a:t>
            </a:r>
          </a:p>
        </p:txBody>
      </p:sp>
      <p:sp>
        <p:nvSpPr>
          <p:cNvPr id="7" name="Rectangle 6"/>
          <p:cNvSpPr/>
          <p:nvPr/>
        </p:nvSpPr>
        <p:spPr>
          <a:xfrm>
            <a:off x="5610225" y="6276894"/>
            <a:ext cx="6581775" cy="453605"/>
          </a:xfrm>
          <a:prstGeom prst="rect">
            <a:avLst/>
          </a:prstGeom>
        </p:spPr>
        <p:txBody>
          <a:bodyPr wrap="square" anchor="ctr" anchorCtr="0">
            <a:noAutofit/>
          </a:bodyPr>
          <a:lstStyle/>
          <a:p>
            <a:pPr algn="r"/>
            <a:r>
              <a:rPr lang="en-US" sz="1200" dirty="0">
                <a:latin typeface="+mj-lt"/>
                <a:cs typeface="Calibri" pitchFamily="34" charset="0"/>
              </a:rPr>
              <a:t>https://dialectline.files.wordpress.com/2012/04/crystal_ball1.jpg</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5760" y="940525"/>
            <a:ext cx="4046764" cy="4856117"/>
          </a:xfrm>
          <a:prstGeom prst="rect">
            <a:avLst/>
          </a:prstGeom>
        </p:spPr>
      </p:pic>
    </p:spTree>
    <p:extLst>
      <p:ext uri="{BB962C8B-B14F-4D97-AF65-F5344CB8AC3E}">
        <p14:creationId xmlns:p14="http://schemas.microsoft.com/office/powerpoint/2010/main" val="40114620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Source generators</a:t>
            </a:r>
          </a:p>
          <a:p>
            <a:r>
              <a:rPr lang="en-US" dirty="0"/>
              <a:t>Records</a:t>
            </a:r>
          </a:p>
          <a:p>
            <a:r>
              <a:rPr lang="en-US" dirty="0"/>
              <a:t>Roles, extension interfaces, and static interface members</a:t>
            </a:r>
          </a:p>
        </p:txBody>
      </p:sp>
      <p:sp>
        <p:nvSpPr>
          <p:cNvPr id="3" name="Title 2"/>
          <p:cNvSpPr>
            <a:spLocks noGrp="1"/>
          </p:cNvSpPr>
          <p:nvPr>
            <p:ph type="title"/>
          </p:nvPr>
        </p:nvSpPr>
        <p:spPr/>
        <p:txBody>
          <a:bodyPr/>
          <a:lstStyle/>
          <a:p>
            <a:r>
              <a:rPr lang="en-US" dirty="0"/>
              <a:t>Future Directions</a:t>
            </a:r>
          </a:p>
        </p:txBody>
      </p:sp>
    </p:spTree>
    <p:extLst>
      <p:ext uri="{BB962C8B-B14F-4D97-AF65-F5344CB8AC3E}">
        <p14:creationId xmlns:p14="http://schemas.microsoft.com/office/powerpoint/2010/main" val="30613207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Future Directions – Source Generators</a:t>
            </a:r>
          </a:p>
        </p:txBody>
      </p:sp>
      <p:sp>
        <p:nvSpPr>
          <p:cNvPr id="4" name="Rectangle 3"/>
          <p:cNvSpPr/>
          <p:nvPr/>
        </p:nvSpPr>
        <p:spPr>
          <a:xfrm>
            <a:off x="1325674" y="1905506"/>
            <a:ext cx="9540652" cy="3046988"/>
          </a:xfrm>
          <a:prstGeom prst="rect">
            <a:avLst/>
          </a:prstGeom>
        </p:spPr>
        <p:txBody>
          <a:bodyPr wrap="square">
            <a:spAutoFit/>
          </a:bodyPr>
          <a:lstStyle/>
          <a:p>
            <a:r>
              <a:rPr lang="en-US" sz="2400" dirty="0">
                <a:latin typeface="Consolas" panose="020B0609020204030204" pitchFamily="49" charset="0"/>
              </a:rPr>
              <a:t>// </a:t>
            </a:r>
            <a:r>
              <a:rPr lang="en-US" sz="2400" dirty="0" err="1">
                <a:latin typeface="Consolas" panose="020B0609020204030204" pitchFamily="49" charset="0"/>
              </a:rPr>
              <a:t>original.cs</a:t>
            </a:r>
            <a:r>
              <a:rPr lang="en-US" sz="2400" dirty="0">
                <a:latin typeface="Consolas" panose="020B0609020204030204" pitchFamily="49" charset="0"/>
              </a:rPr>
              <a:t>:</a:t>
            </a:r>
          </a:p>
          <a:p>
            <a:r>
              <a:rPr lang="en-US" sz="2400" dirty="0">
                <a:latin typeface="Consolas" panose="020B0609020204030204" pitchFamily="49" charset="0"/>
              </a:rPr>
              <a:t>    partial class C</a:t>
            </a:r>
          </a:p>
          <a:p>
            <a:r>
              <a:rPr lang="en-US" sz="2400" dirty="0">
                <a:latin typeface="Consolas" panose="020B0609020204030204" pitchFamily="49" charset="0"/>
              </a:rPr>
              <a:t>    {</a:t>
            </a:r>
          </a:p>
          <a:p>
            <a:r>
              <a:rPr lang="en-US" sz="2400" dirty="0">
                <a:latin typeface="Consolas" panose="020B0609020204030204" pitchFamily="49" charset="0"/>
              </a:rPr>
              <a:t>        void F() { }</a:t>
            </a:r>
          </a:p>
          <a:p>
            <a:r>
              <a:rPr lang="en-US" sz="2400" dirty="0">
                <a:latin typeface="Consolas" panose="020B0609020204030204" pitchFamily="49" charset="0"/>
              </a:rPr>
              <a:t>        int P { get; set; }</a:t>
            </a:r>
          </a:p>
          <a:p>
            <a:r>
              <a:rPr lang="en-US" sz="2400" dirty="0">
                <a:latin typeface="Consolas" panose="020B0609020204030204" pitchFamily="49" charset="0"/>
              </a:rPr>
              <a:t>        object this[int index] { get { return null; } }</a:t>
            </a:r>
          </a:p>
          <a:p>
            <a:r>
              <a:rPr lang="en-US" sz="2400" dirty="0">
                <a:latin typeface="Consolas" panose="020B0609020204030204" pitchFamily="49" charset="0"/>
              </a:rPr>
              <a:t>        event </a:t>
            </a:r>
            <a:r>
              <a:rPr lang="en-US" sz="2400" dirty="0" err="1">
                <a:latin typeface="Consolas" panose="020B0609020204030204" pitchFamily="49" charset="0"/>
              </a:rPr>
              <a:t>EventHandler</a:t>
            </a:r>
            <a:r>
              <a:rPr lang="en-US" sz="2400" dirty="0">
                <a:latin typeface="Consolas" panose="020B0609020204030204" pitchFamily="49" charset="0"/>
              </a:rPr>
              <a:t> E;</a:t>
            </a:r>
          </a:p>
          <a:p>
            <a:r>
              <a:rPr lang="en-US" sz="2400" dirty="0">
                <a:latin typeface="Consolas" panose="020B0609020204030204" pitchFamily="49" charset="0"/>
              </a:rPr>
              <a:t>    }</a:t>
            </a:r>
          </a:p>
        </p:txBody>
      </p:sp>
    </p:spTree>
    <p:extLst>
      <p:ext uri="{BB962C8B-B14F-4D97-AF65-F5344CB8AC3E}">
        <p14:creationId xmlns:p14="http://schemas.microsoft.com/office/powerpoint/2010/main" val="25041305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Future Directions – Source Generators</a:t>
            </a:r>
          </a:p>
        </p:txBody>
      </p:sp>
      <p:sp>
        <p:nvSpPr>
          <p:cNvPr id="4" name="Rectangle 3"/>
          <p:cNvSpPr/>
          <p:nvPr/>
        </p:nvSpPr>
        <p:spPr>
          <a:xfrm>
            <a:off x="2757052" y="1165766"/>
            <a:ext cx="6677895" cy="4924425"/>
          </a:xfrm>
          <a:prstGeom prst="rect">
            <a:avLst/>
          </a:prstGeom>
        </p:spPr>
        <p:txBody>
          <a:bodyPr wrap="square">
            <a:spAutoFit/>
          </a:bodyPr>
          <a:lstStyle/>
          <a:p>
            <a:r>
              <a:rPr lang="en-US" sz="1600" dirty="0">
                <a:latin typeface="Consolas" panose="020B0609020204030204" pitchFamily="49" charset="0"/>
              </a:rPr>
              <a:t>// </a:t>
            </a:r>
            <a:r>
              <a:rPr lang="en-US" sz="1600" dirty="0" err="1">
                <a:latin typeface="Consolas" panose="020B0609020204030204" pitchFamily="49" charset="0"/>
              </a:rPr>
              <a:t>replace.cs</a:t>
            </a:r>
            <a:r>
              <a:rPr lang="en-US" sz="1600" dirty="0">
                <a:latin typeface="Consolas" panose="020B0609020204030204" pitchFamily="49" charset="0"/>
              </a:rPr>
              <a:t>:    </a:t>
            </a:r>
          </a:p>
          <a:p>
            <a:r>
              <a:rPr lang="en-US" sz="1600" dirty="0">
                <a:latin typeface="Consolas" panose="020B0609020204030204" pitchFamily="49" charset="0"/>
              </a:rPr>
              <a:t>    partial class C</a:t>
            </a:r>
          </a:p>
          <a:p>
            <a:r>
              <a:rPr lang="en-US" sz="1600" dirty="0">
                <a:latin typeface="Consolas" panose="020B0609020204030204" pitchFamily="49" charset="0"/>
              </a:rPr>
              <a:t>    {</a:t>
            </a:r>
          </a:p>
          <a:p>
            <a:r>
              <a:rPr lang="en-US" sz="1600" dirty="0">
                <a:latin typeface="Consolas" panose="020B0609020204030204" pitchFamily="49" charset="0"/>
              </a:rPr>
              <a:t>        replace void F() { original(); }</a:t>
            </a:r>
          </a:p>
          <a:p>
            <a:r>
              <a:rPr lang="en-US" sz="1600" dirty="0">
                <a:latin typeface="Consolas" panose="020B0609020204030204" pitchFamily="49" charset="0"/>
              </a:rPr>
              <a:t>        replace int P</a:t>
            </a:r>
          </a:p>
          <a:p>
            <a:r>
              <a:rPr lang="en-US" sz="1600" dirty="0">
                <a:latin typeface="Consolas" panose="020B0609020204030204" pitchFamily="49" charset="0"/>
              </a:rPr>
              <a:t>        {</a:t>
            </a:r>
          </a:p>
          <a:p>
            <a:r>
              <a:rPr lang="en-US" sz="1600" dirty="0">
                <a:latin typeface="Consolas" panose="020B0609020204030204" pitchFamily="49" charset="0"/>
              </a:rPr>
              <a:t>            get { return original; }</a:t>
            </a:r>
          </a:p>
          <a:p>
            <a:r>
              <a:rPr lang="en-US" sz="1600" dirty="0">
                <a:latin typeface="Consolas" panose="020B0609020204030204" pitchFamily="49" charset="0"/>
              </a:rPr>
              <a:t>            set { original += value; } // </a:t>
            </a:r>
            <a:r>
              <a:rPr lang="en-US" sz="1600" dirty="0" err="1">
                <a:latin typeface="Consolas" panose="020B0609020204030204" pitchFamily="49" charset="0"/>
              </a:rPr>
              <a:t>P.get</a:t>
            </a:r>
            <a:r>
              <a:rPr lang="en-US" sz="1600" dirty="0">
                <a:latin typeface="Consolas" panose="020B0609020204030204" pitchFamily="49" charset="0"/>
              </a:rPr>
              <a:t> and </a:t>
            </a:r>
            <a:r>
              <a:rPr lang="en-US" sz="1600" dirty="0" err="1">
                <a:latin typeface="Consolas" panose="020B0609020204030204" pitchFamily="49" charset="0"/>
              </a:rPr>
              <a:t>P.set</a:t>
            </a:r>
            <a:endParaRPr lang="en-US" sz="1600" dirty="0">
              <a:latin typeface="Consolas" panose="020B0609020204030204" pitchFamily="49" charset="0"/>
            </a:endParaRPr>
          </a:p>
          <a:p>
            <a:r>
              <a:rPr lang="en-US" sz="1600" dirty="0">
                <a:latin typeface="Consolas" panose="020B0609020204030204" pitchFamily="49" charset="0"/>
              </a:rPr>
              <a:t>        }</a:t>
            </a:r>
          </a:p>
          <a:p>
            <a:r>
              <a:rPr lang="en-US" sz="1600" dirty="0">
                <a:latin typeface="Consolas" panose="020B0609020204030204" pitchFamily="49" charset="0"/>
              </a:rPr>
              <a:t>        replace object this[int index]</a:t>
            </a:r>
          </a:p>
          <a:p>
            <a:r>
              <a:rPr lang="en-US" sz="1600" dirty="0">
                <a:latin typeface="Consolas" panose="020B0609020204030204" pitchFamily="49" charset="0"/>
              </a:rPr>
              <a:t>        {</a:t>
            </a:r>
          </a:p>
          <a:p>
            <a:r>
              <a:rPr lang="en-US" sz="1600" dirty="0">
                <a:latin typeface="Consolas" panose="020B0609020204030204" pitchFamily="49" charset="0"/>
              </a:rPr>
              <a:t>            get { return original[index]; }</a:t>
            </a:r>
          </a:p>
          <a:p>
            <a:r>
              <a:rPr lang="en-US" sz="1600" dirty="0">
                <a:latin typeface="Consolas" panose="020B0609020204030204" pitchFamily="49" charset="0"/>
              </a:rPr>
              <a:t>        }</a:t>
            </a:r>
          </a:p>
          <a:p>
            <a:r>
              <a:rPr lang="en-US" sz="1600" dirty="0">
                <a:latin typeface="Consolas" panose="020B0609020204030204" pitchFamily="49" charset="0"/>
              </a:rPr>
              <a:t>        replace event </a:t>
            </a:r>
            <a:r>
              <a:rPr lang="en-US" sz="1600" dirty="0" err="1">
                <a:latin typeface="Consolas" panose="020B0609020204030204" pitchFamily="49" charset="0"/>
              </a:rPr>
              <a:t>EventHandler</a:t>
            </a:r>
            <a:r>
              <a:rPr lang="en-US" sz="1600" dirty="0">
                <a:latin typeface="Consolas" panose="020B0609020204030204" pitchFamily="49" charset="0"/>
              </a:rPr>
              <a:t> E</a:t>
            </a:r>
          </a:p>
          <a:p>
            <a:r>
              <a:rPr lang="en-US" sz="1600" dirty="0">
                <a:latin typeface="Consolas" panose="020B0609020204030204" pitchFamily="49" charset="0"/>
              </a:rPr>
              <a:t>        {</a:t>
            </a:r>
          </a:p>
          <a:p>
            <a:r>
              <a:rPr lang="en-US" sz="1600" dirty="0">
                <a:latin typeface="Consolas" panose="020B0609020204030204" pitchFamily="49" charset="0"/>
              </a:rPr>
              <a:t>            add { original += value; }</a:t>
            </a:r>
          </a:p>
          <a:p>
            <a:r>
              <a:rPr lang="en-US" sz="1600" dirty="0">
                <a:latin typeface="Consolas" panose="020B0609020204030204" pitchFamily="49" charset="0"/>
              </a:rPr>
              <a:t>            remove { original -= value; }</a:t>
            </a:r>
          </a:p>
          <a:p>
            <a:r>
              <a:rPr lang="en-US" sz="1600" dirty="0">
                <a:latin typeface="Consolas" panose="020B0609020204030204" pitchFamily="49" charset="0"/>
              </a:rPr>
              <a:t>        }</a:t>
            </a:r>
          </a:p>
          <a:p>
            <a:r>
              <a:rPr lang="en-US" sz="1600" dirty="0">
                <a:latin typeface="Consolas" panose="020B0609020204030204" pitchFamily="49" charset="0"/>
              </a:rPr>
              <a:t>    }</a:t>
            </a:r>
          </a:p>
        </p:txBody>
      </p:sp>
    </p:spTree>
    <p:extLst>
      <p:ext uri="{BB962C8B-B14F-4D97-AF65-F5344CB8AC3E}">
        <p14:creationId xmlns:p14="http://schemas.microsoft.com/office/powerpoint/2010/main" val="34855343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Future Directions – Records</a:t>
            </a:r>
          </a:p>
        </p:txBody>
      </p:sp>
      <p:sp>
        <p:nvSpPr>
          <p:cNvPr id="4" name="Rectangle 3"/>
          <p:cNvSpPr/>
          <p:nvPr/>
        </p:nvSpPr>
        <p:spPr>
          <a:xfrm>
            <a:off x="2399092" y="2305615"/>
            <a:ext cx="7393815" cy="2246769"/>
          </a:xfrm>
          <a:prstGeom prst="rect">
            <a:avLst/>
          </a:prstGeom>
        </p:spPr>
        <p:txBody>
          <a:bodyPr wrap="square">
            <a:spAutoFit/>
          </a:bodyPr>
          <a:lstStyle/>
          <a:p>
            <a:r>
              <a:rPr lang="en-US" sz="2800" dirty="0">
                <a:latin typeface="Consolas" panose="020B0609020204030204" pitchFamily="49" charset="0"/>
              </a:rPr>
              <a:t>public record Point(int X, int Y);</a:t>
            </a:r>
          </a:p>
          <a:p>
            <a:endParaRPr lang="en-US" sz="2800" dirty="0">
              <a:latin typeface="Consolas" panose="020B0609020204030204" pitchFamily="49" charset="0"/>
            </a:endParaRPr>
          </a:p>
          <a:p>
            <a:r>
              <a:rPr lang="en-US" sz="2800" dirty="0">
                <a:latin typeface="Consolas" panose="020B0609020204030204" pitchFamily="49" charset="0"/>
              </a:rPr>
              <a:t>var point = new Point(3, 4);</a:t>
            </a:r>
          </a:p>
          <a:p>
            <a:endParaRPr lang="en-US" sz="2800" dirty="0">
              <a:latin typeface="Consolas" panose="020B0609020204030204" pitchFamily="49" charset="0"/>
            </a:endParaRPr>
          </a:p>
          <a:p>
            <a:r>
              <a:rPr lang="en-US" sz="2800" dirty="0">
                <a:latin typeface="Consolas" panose="020B0609020204030204" pitchFamily="49" charset="0"/>
              </a:rPr>
              <a:t>var </a:t>
            </a:r>
            <a:r>
              <a:rPr lang="en-US" sz="2800" dirty="0" err="1">
                <a:latin typeface="Consolas" panose="020B0609020204030204" pitchFamily="49" charset="0"/>
              </a:rPr>
              <a:t>newPoint</a:t>
            </a:r>
            <a:r>
              <a:rPr lang="en-US" sz="2800" dirty="0">
                <a:latin typeface="Consolas" panose="020B0609020204030204" pitchFamily="49" charset="0"/>
              </a:rPr>
              <a:t> = point with { X = 5 };</a:t>
            </a:r>
          </a:p>
        </p:txBody>
      </p:sp>
    </p:spTree>
    <p:extLst>
      <p:ext uri="{BB962C8B-B14F-4D97-AF65-F5344CB8AC3E}">
        <p14:creationId xmlns:p14="http://schemas.microsoft.com/office/powerpoint/2010/main" val="27306823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Future Directions – Roles and Extensions</a:t>
            </a:r>
          </a:p>
        </p:txBody>
      </p:sp>
      <p:sp>
        <p:nvSpPr>
          <p:cNvPr id="4" name="Rectangle 3"/>
          <p:cNvSpPr/>
          <p:nvPr/>
        </p:nvSpPr>
        <p:spPr>
          <a:xfrm>
            <a:off x="1210638" y="2305615"/>
            <a:ext cx="9770724" cy="2246769"/>
          </a:xfrm>
          <a:prstGeom prst="rect">
            <a:avLst/>
          </a:prstGeom>
        </p:spPr>
        <p:txBody>
          <a:bodyPr wrap="square">
            <a:spAutoFit/>
          </a:bodyPr>
          <a:lstStyle/>
          <a:p>
            <a:r>
              <a:rPr lang="en-US" sz="2800" dirty="0">
                <a:latin typeface="Consolas" panose="020B0609020204030204" pitchFamily="49" charset="0"/>
              </a:rPr>
              <a:t>public interface </a:t>
            </a:r>
            <a:r>
              <a:rPr lang="en-US" sz="2800" dirty="0" err="1">
                <a:latin typeface="Consolas" panose="020B0609020204030204" pitchFamily="49" charset="0"/>
              </a:rPr>
              <a:t>IMonoid</a:t>
            </a:r>
            <a:r>
              <a:rPr lang="en-US" sz="2800" dirty="0">
                <a:latin typeface="Consolas" panose="020B0609020204030204" pitchFamily="49" charset="0"/>
              </a:rPr>
              <a:t>&lt;T&gt; where T : </a:t>
            </a:r>
            <a:r>
              <a:rPr lang="en-US" sz="2800" dirty="0" err="1">
                <a:latin typeface="Consolas" panose="020B0609020204030204" pitchFamily="49" charset="0"/>
              </a:rPr>
              <a:t>IMonoid</a:t>
            </a:r>
            <a:r>
              <a:rPr lang="en-US" sz="2800" dirty="0">
                <a:latin typeface="Consolas" panose="020B0609020204030204" pitchFamily="49" charset="0"/>
              </a:rPr>
              <a:t>&lt;T&gt;</a:t>
            </a:r>
          </a:p>
          <a:p>
            <a:r>
              <a:rPr lang="en-US" sz="2800" dirty="0">
                <a:latin typeface="Consolas" panose="020B0609020204030204" pitchFamily="49" charset="0"/>
              </a:rPr>
              <a:t>{</a:t>
            </a:r>
          </a:p>
          <a:p>
            <a:r>
              <a:rPr lang="en-US" sz="2800" dirty="0">
                <a:latin typeface="Consolas" panose="020B0609020204030204" pitchFamily="49" charset="0"/>
              </a:rPr>
              <a:t>    static T operator +(T t1, T t2);</a:t>
            </a:r>
          </a:p>
          <a:p>
            <a:r>
              <a:rPr lang="en-US" sz="2800" dirty="0">
                <a:latin typeface="Consolas" panose="020B0609020204030204" pitchFamily="49" charset="0"/>
              </a:rPr>
              <a:t>    static T Zero { get; }</a:t>
            </a:r>
          </a:p>
          <a:p>
            <a:r>
              <a:rPr lang="en-US" sz="2800" dirty="0">
                <a:latin typeface="Consolas" panose="020B0609020204030204" pitchFamily="49" charset="0"/>
              </a:rPr>
              <a:t>}</a:t>
            </a:r>
          </a:p>
        </p:txBody>
      </p:sp>
    </p:spTree>
    <p:extLst>
      <p:ext uri="{BB962C8B-B14F-4D97-AF65-F5344CB8AC3E}">
        <p14:creationId xmlns:p14="http://schemas.microsoft.com/office/powerpoint/2010/main" val="13758249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Future Directions – Roles and Extensions</a:t>
            </a:r>
          </a:p>
        </p:txBody>
      </p:sp>
      <p:sp>
        <p:nvSpPr>
          <p:cNvPr id="4" name="Rectangle 3"/>
          <p:cNvSpPr/>
          <p:nvPr/>
        </p:nvSpPr>
        <p:spPr>
          <a:xfrm>
            <a:off x="839912" y="2090172"/>
            <a:ext cx="10512175" cy="2677656"/>
          </a:xfrm>
          <a:prstGeom prst="rect">
            <a:avLst/>
          </a:prstGeom>
        </p:spPr>
        <p:txBody>
          <a:bodyPr wrap="square">
            <a:spAutoFit/>
          </a:bodyPr>
          <a:lstStyle/>
          <a:p>
            <a:r>
              <a:rPr lang="en-US" sz="2800" dirty="0">
                <a:latin typeface="Consolas" panose="020B0609020204030204" pitchFamily="49" charset="0"/>
              </a:rPr>
              <a:t>public T </a:t>
            </a:r>
            <a:r>
              <a:rPr lang="en-US" sz="2800" dirty="0" err="1">
                <a:latin typeface="Consolas" panose="020B0609020204030204" pitchFamily="49" charset="0"/>
              </a:rPr>
              <a:t>AddAll</a:t>
            </a:r>
            <a:r>
              <a:rPr lang="en-US" sz="2800" dirty="0">
                <a:latin typeface="Consolas" panose="020B0609020204030204" pitchFamily="49" charset="0"/>
              </a:rPr>
              <a:t>&lt;T&gt;(T[] values) where T : </a:t>
            </a:r>
            <a:r>
              <a:rPr lang="en-US" sz="2800" dirty="0" err="1">
                <a:latin typeface="Consolas" panose="020B0609020204030204" pitchFamily="49" charset="0"/>
              </a:rPr>
              <a:t>IMonoid</a:t>
            </a:r>
            <a:r>
              <a:rPr lang="en-US" sz="2800" dirty="0">
                <a:latin typeface="Consolas" panose="020B0609020204030204" pitchFamily="49" charset="0"/>
              </a:rPr>
              <a:t>&lt;T&gt;</a:t>
            </a:r>
          </a:p>
          <a:p>
            <a:r>
              <a:rPr lang="en-US" sz="2800" dirty="0">
                <a:latin typeface="Consolas" panose="020B0609020204030204" pitchFamily="49" charset="0"/>
              </a:rPr>
              <a:t>{</a:t>
            </a:r>
          </a:p>
          <a:p>
            <a:r>
              <a:rPr lang="en-US" sz="2800" dirty="0">
                <a:latin typeface="Consolas" panose="020B0609020204030204" pitchFamily="49" charset="0"/>
              </a:rPr>
              <a:t>    T result = </a:t>
            </a:r>
            <a:r>
              <a:rPr lang="en-US" sz="2800" dirty="0" err="1">
                <a:latin typeface="Consolas" panose="020B0609020204030204" pitchFamily="49" charset="0"/>
              </a:rPr>
              <a:t>T.Zero</a:t>
            </a:r>
            <a:r>
              <a:rPr lang="en-US" sz="2800" dirty="0">
                <a:latin typeface="Consolas" panose="020B0609020204030204" pitchFamily="49" charset="0"/>
              </a:rPr>
              <a:t>;</a:t>
            </a:r>
          </a:p>
          <a:p>
            <a:r>
              <a:rPr lang="en-US" sz="2800" dirty="0">
                <a:latin typeface="Consolas" panose="020B0609020204030204" pitchFamily="49" charset="0"/>
              </a:rPr>
              <a:t>    foreach (T value in values) { result += value; }</a:t>
            </a:r>
          </a:p>
          <a:p>
            <a:r>
              <a:rPr lang="en-US" sz="2800" dirty="0">
                <a:latin typeface="Consolas" panose="020B0609020204030204" pitchFamily="49" charset="0"/>
              </a:rPr>
              <a:t>    return result;</a:t>
            </a:r>
          </a:p>
          <a:p>
            <a:r>
              <a:rPr lang="en-US" sz="2800" dirty="0">
                <a:latin typeface="Consolas" panose="020B0609020204030204" pitchFamily="49" charset="0"/>
              </a:rPr>
              <a:t>}</a:t>
            </a:r>
          </a:p>
        </p:txBody>
      </p:sp>
    </p:spTree>
    <p:extLst>
      <p:ext uri="{BB962C8B-B14F-4D97-AF65-F5344CB8AC3E}">
        <p14:creationId xmlns:p14="http://schemas.microsoft.com/office/powerpoint/2010/main" val="28437038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Future Directions – Roles and Extensions</a:t>
            </a:r>
          </a:p>
        </p:txBody>
      </p:sp>
      <p:sp>
        <p:nvSpPr>
          <p:cNvPr id="4" name="Rectangle 3"/>
          <p:cNvSpPr/>
          <p:nvPr/>
        </p:nvSpPr>
        <p:spPr>
          <a:xfrm>
            <a:off x="1275461" y="2007979"/>
            <a:ext cx="9641078" cy="3108543"/>
          </a:xfrm>
          <a:prstGeom prst="rect">
            <a:avLst/>
          </a:prstGeom>
        </p:spPr>
        <p:txBody>
          <a:bodyPr wrap="square">
            <a:spAutoFit/>
          </a:bodyPr>
          <a:lstStyle/>
          <a:p>
            <a:r>
              <a:rPr lang="en-US" sz="2800" dirty="0">
                <a:latin typeface="Consolas" panose="020B0609020204030204" pitchFamily="49" charset="0"/>
              </a:rPr>
              <a:t>public extension </a:t>
            </a:r>
            <a:r>
              <a:rPr lang="en-US" sz="2800" dirty="0" err="1">
                <a:latin typeface="Consolas" panose="020B0609020204030204" pitchFamily="49" charset="0"/>
              </a:rPr>
              <a:t>IntMonoid</a:t>
            </a:r>
            <a:r>
              <a:rPr lang="en-US" sz="2800" dirty="0">
                <a:latin typeface="Consolas" panose="020B0609020204030204" pitchFamily="49" charset="0"/>
              </a:rPr>
              <a:t> of int : </a:t>
            </a:r>
            <a:r>
              <a:rPr lang="en-US" sz="2800" dirty="0" err="1">
                <a:latin typeface="Consolas" panose="020B0609020204030204" pitchFamily="49" charset="0"/>
              </a:rPr>
              <a:t>IMonoid</a:t>
            </a:r>
            <a:r>
              <a:rPr lang="en-US" sz="2800" dirty="0">
                <a:latin typeface="Consolas" panose="020B0609020204030204" pitchFamily="49" charset="0"/>
              </a:rPr>
              <a:t>&lt;int&gt;</a:t>
            </a:r>
          </a:p>
          <a:p>
            <a:r>
              <a:rPr lang="en-US" sz="2800" dirty="0">
                <a:latin typeface="Consolas" panose="020B0609020204030204" pitchFamily="49" charset="0"/>
              </a:rPr>
              <a:t>{</a:t>
            </a:r>
          </a:p>
          <a:p>
            <a:r>
              <a:rPr lang="en-US" sz="2800" dirty="0">
                <a:latin typeface="Consolas" panose="020B0609020204030204" pitchFamily="49" charset="0"/>
              </a:rPr>
              <a:t>    public static int Zero =&gt; 0;</a:t>
            </a:r>
          </a:p>
          <a:p>
            <a:r>
              <a:rPr lang="en-US" sz="2800" dirty="0">
                <a:latin typeface="Consolas" panose="020B0609020204030204" pitchFamily="49" charset="0"/>
              </a:rPr>
              <a:t>}</a:t>
            </a:r>
          </a:p>
          <a:p>
            <a:endParaRPr lang="en-US" sz="2800" dirty="0">
              <a:latin typeface="Consolas" panose="020B0609020204030204" pitchFamily="49" charset="0"/>
            </a:endParaRPr>
          </a:p>
          <a:p>
            <a:r>
              <a:rPr lang="en-US" sz="2800" dirty="0">
                <a:latin typeface="Consolas" panose="020B0609020204030204" pitchFamily="49" charset="0"/>
              </a:rPr>
              <a:t>int result = </a:t>
            </a:r>
            <a:r>
              <a:rPr lang="en-US" sz="2800" dirty="0" err="1">
                <a:latin typeface="Consolas" panose="020B0609020204030204" pitchFamily="49" charset="0"/>
              </a:rPr>
              <a:t>AddAll</a:t>
            </a:r>
            <a:r>
              <a:rPr lang="en-US" sz="2800" dirty="0">
                <a:latin typeface="Consolas" panose="020B0609020204030204" pitchFamily="49" charset="0"/>
              </a:rPr>
              <a:t>(</a:t>
            </a:r>
          </a:p>
          <a:p>
            <a:r>
              <a:rPr lang="en-US" sz="2800" dirty="0">
                <a:latin typeface="Consolas" panose="020B0609020204030204" pitchFamily="49" charset="0"/>
              </a:rPr>
              <a:t>  new int[] { 1, 2, 3, 4, 5, 6, 7, 8, 9 });</a:t>
            </a:r>
          </a:p>
        </p:txBody>
      </p:sp>
    </p:spTree>
    <p:extLst>
      <p:ext uri="{BB962C8B-B14F-4D97-AF65-F5344CB8AC3E}">
        <p14:creationId xmlns:p14="http://schemas.microsoft.com/office/powerpoint/2010/main" val="2578980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32154" y="911225"/>
            <a:ext cx="11430000" cy="4810845"/>
          </a:xfrm>
        </p:spPr>
        <p:txBody>
          <a:bodyPr anchor="ctr" anchorCtr="0"/>
          <a:lstStyle/>
          <a:p>
            <a:pPr marL="68580" indent="0" algn="ctr">
              <a:buNone/>
            </a:pPr>
            <a:r>
              <a:rPr lang="en-US" sz="3800" dirty="0"/>
              <a:t>https://github.com/JasonBock/WhatsNewInCSharp8</a:t>
            </a:r>
          </a:p>
          <a:p>
            <a:pPr marL="68580" indent="0" algn="ctr">
              <a:buNone/>
            </a:pPr>
            <a:endParaRPr lang="en-US" sz="3800" dirty="0"/>
          </a:p>
          <a:p>
            <a:pPr marL="68580" indent="0" algn="ctr">
              <a:buNone/>
            </a:pPr>
            <a:r>
              <a:rPr lang="en-US" sz="3800" dirty="0"/>
              <a:t>https://github.com/JasonBock/Presentations</a:t>
            </a:r>
          </a:p>
        </p:txBody>
      </p:sp>
      <p:sp>
        <p:nvSpPr>
          <p:cNvPr id="3" name="Title 2"/>
          <p:cNvSpPr>
            <a:spLocks noGrp="1"/>
          </p:cNvSpPr>
          <p:nvPr>
            <p:ph type="title"/>
          </p:nvPr>
        </p:nvSpPr>
        <p:spPr/>
        <p:txBody>
          <a:bodyPr/>
          <a:lstStyle/>
          <a:p>
            <a:r>
              <a:rPr lang="en-US" dirty="0"/>
              <a:t>Downloads</a:t>
            </a:r>
          </a:p>
        </p:txBody>
      </p:sp>
    </p:spTree>
    <p:extLst>
      <p:ext uri="{BB962C8B-B14F-4D97-AF65-F5344CB8AC3E}">
        <p14:creationId xmlns:p14="http://schemas.microsoft.com/office/powerpoint/2010/main" val="30264181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Future Directions</a:t>
            </a:r>
          </a:p>
        </p:txBody>
      </p:sp>
      <p:sp>
        <p:nvSpPr>
          <p:cNvPr id="6" name="Rectangle 5"/>
          <p:cNvSpPr/>
          <p:nvPr/>
        </p:nvSpPr>
        <p:spPr>
          <a:xfrm>
            <a:off x="5610225" y="6276894"/>
            <a:ext cx="6581775"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https://github.com/dotnet/csharplang/labels/Feature%20Request</a:t>
            </a:r>
          </a:p>
        </p:txBody>
      </p:sp>
      <p:pic>
        <p:nvPicPr>
          <p:cNvPr id="2" name="Picture 1">
            <a:extLst>
              <a:ext uri="{FF2B5EF4-FFF2-40B4-BE49-F238E27FC236}">
                <a16:creationId xmlns:a16="http://schemas.microsoft.com/office/drawing/2014/main" id="{2F285949-28DF-4099-B729-9395A6FCA0E1}"/>
              </a:ext>
            </a:extLst>
          </p:cNvPr>
          <p:cNvPicPr>
            <a:picLocks noChangeAspect="1"/>
          </p:cNvPicPr>
          <p:nvPr/>
        </p:nvPicPr>
        <p:blipFill>
          <a:blip r:embed="rId3"/>
          <a:stretch>
            <a:fillRect/>
          </a:stretch>
        </p:blipFill>
        <p:spPr>
          <a:xfrm>
            <a:off x="1843120" y="905454"/>
            <a:ext cx="8505759" cy="5047092"/>
          </a:xfrm>
          <a:prstGeom prst="rect">
            <a:avLst/>
          </a:prstGeom>
        </p:spPr>
      </p:pic>
    </p:spTree>
    <p:extLst>
      <p:ext uri="{BB962C8B-B14F-4D97-AF65-F5344CB8AC3E}">
        <p14:creationId xmlns:p14="http://schemas.microsoft.com/office/powerpoint/2010/main" val="24788117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Future Directions</a:t>
            </a:r>
          </a:p>
        </p:txBody>
      </p:sp>
      <p:sp>
        <p:nvSpPr>
          <p:cNvPr id="6" name="Rectangle 5"/>
          <p:cNvSpPr/>
          <p:nvPr/>
        </p:nvSpPr>
        <p:spPr>
          <a:xfrm>
            <a:off x="4662435" y="6276894"/>
            <a:ext cx="7529565" cy="453605"/>
          </a:xfrm>
          <a:prstGeom prst="rect">
            <a:avLst/>
          </a:prstGeom>
        </p:spPr>
        <p:txBody>
          <a:bodyPr wrap="square" anchor="ctr" anchorCtr="0">
            <a:noAutofit/>
          </a:bodyPr>
          <a:lstStyle/>
          <a:p>
            <a:pPr algn="r"/>
            <a:r>
              <a:rPr lang="en-US" sz="1200" dirty="0">
                <a:latin typeface="+mj-lt"/>
                <a:cs typeface="Calibri" pitchFamily="34" charset="0"/>
              </a:rPr>
              <a:t>https://github.com/dotnet/roslyn/blob/master/docs/contributing/Developing%20a%20Language%20Feature.md</a:t>
            </a:r>
          </a:p>
        </p:txBody>
      </p:sp>
      <p:pic>
        <p:nvPicPr>
          <p:cNvPr id="4" name="Picture 3"/>
          <p:cNvPicPr>
            <a:picLocks noChangeAspect="1"/>
          </p:cNvPicPr>
          <p:nvPr/>
        </p:nvPicPr>
        <p:blipFill>
          <a:blip r:embed="rId3"/>
          <a:stretch>
            <a:fillRect/>
          </a:stretch>
        </p:blipFill>
        <p:spPr>
          <a:xfrm>
            <a:off x="1697978" y="1086044"/>
            <a:ext cx="8802328" cy="4706007"/>
          </a:xfrm>
          <a:prstGeom prst="rect">
            <a:avLst/>
          </a:prstGeom>
        </p:spPr>
      </p:pic>
    </p:spTree>
    <p:extLst>
      <p:ext uri="{BB962C8B-B14F-4D97-AF65-F5344CB8AC3E}">
        <p14:creationId xmlns:p14="http://schemas.microsoft.com/office/powerpoint/2010/main" val="22211205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Future Directions</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70932" y="937431"/>
            <a:ext cx="7456419" cy="4965975"/>
          </a:xfrm>
          <a:prstGeom prst="rect">
            <a:avLst/>
          </a:prstGeom>
        </p:spPr>
      </p:pic>
      <p:sp>
        <p:nvSpPr>
          <p:cNvPr id="6" name="Rectangle 5"/>
          <p:cNvSpPr/>
          <p:nvPr/>
        </p:nvSpPr>
        <p:spPr>
          <a:xfrm>
            <a:off x="5610225" y="6276894"/>
            <a:ext cx="6581775" cy="453605"/>
          </a:xfrm>
          <a:prstGeom prst="rect">
            <a:avLst/>
          </a:prstGeom>
        </p:spPr>
        <p:txBody>
          <a:bodyPr wrap="square" anchor="ctr" anchorCtr="0">
            <a:noAutofit/>
          </a:bodyPr>
          <a:lstStyle/>
          <a:p>
            <a:pPr algn="r"/>
            <a:r>
              <a:rPr lang="en-US" sz="1200" dirty="0">
                <a:latin typeface="+mj-lt"/>
                <a:cs typeface="Calibri" pitchFamily="34" charset="0"/>
              </a:rPr>
              <a:t>http://www.wildfiresparks.co.uk/wp-content/uploads/2014/02/Influence.png</a:t>
            </a:r>
          </a:p>
        </p:txBody>
      </p:sp>
      <p:sp>
        <p:nvSpPr>
          <p:cNvPr id="2" name="TextBox 1"/>
          <p:cNvSpPr txBox="1"/>
          <p:nvPr/>
        </p:nvSpPr>
        <p:spPr>
          <a:xfrm>
            <a:off x="3767413" y="3420418"/>
            <a:ext cx="3685624" cy="369332"/>
          </a:xfrm>
          <a:prstGeom prst="rect">
            <a:avLst/>
          </a:prstGeom>
          <a:noFill/>
        </p:spPr>
        <p:txBody>
          <a:bodyPr wrap="none" rtlCol="0">
            <a:spAutoFit/>
          </a:bodyPr>
          <a:lstStyle/>
          <a:p>
            <a:r>
              <a:rPr lang="en-US" dirty="0">
                <a:solidFill>
                  <a:schemeClr val="bg1"/>
                </a:solidFill>
              </a:rPr>
              <a:t>More expression-bodied members</a:t>
            </a:r>
          </a:p>
        </p:txBody>
      </p:sp>
    </p:spTree>
    <p:extLst>
      <p:ext uri="{BB962C8B-B14F-4D97-AF65-F5344CB8AC3E}">
        <p14:creationId xmlns:p14="http://schemas.microsoft.com/office/powerpoint/2010/main" val="29180554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What’s New in C#8</a:t>
            </a:r>
          </a:p>
        </p:txBody>
      </p:sp>
      <p:sp>
        <p:nvSpPr>
          <p:cNvPr id="4" name="Text Placeholder 3"/>
          <p:cNvSpPr>
            <a:spLocks noGrp="1"/>
          </p:cNvSpPr>
          <p:nvPr>
            <p:ph type="body" idx="10"/>
          </p:nvPr>
        </p:nvSpPr>
        <p:spPr/>
        <p:txBody>
          <a:bodyPr/>
          <a:lstStyle/>
          <a:p>
            <a:r>
              <a:rPr lang="en-US" dirty="0"/>
              <a:t>Jason Bock</a:t>
            </a:r>
          </a:p>
          <a:p>
            <a:r>
              <a:rPr lang="en-US" dirty="0"/>
              <a:t>Practice Lead</a:t>
            </a:r>
          </a:p>
        </p:txBody>
      </p:sp>
      <p:sp>
        <p:nvSpPr>
          <p:cNvPr id="5" name="TextBox 4"/>
          <p:cNvSpPr txBox="1"/>
          <p:nvPr/>
        </p:nvSpPr>
        <p:spPr>
          <a:xfrm>
            <a:off x="2383705" y="3637066"/>
            <a:ext cx="6282776" cy="2521226"/>
          </a:xfrm>
          <a:prstGeom prst="rect">
            <a:avLst/>
          </a:prstGeom>
          <a:noFill/>
        </p:spPr>
        <p:txBody>
          <a:bodyPr wrap="square" rtlCol="0" anchor="ctr" anchorCtr="0">
            <a:noAutofit/>
          </a:bodyPr>
          <a:lstStyle/>
          <a:p>
            <a:r>
              <a:rPr lang="en-US" dirty="0"/>
              <a:t>Remember…</a:t>
            </a:r>
          </a:p>
          <a:p>
            <a:pPr marL="285750" indent="-285750">
              <a:buFont typeface="Arial" panose="020B0604020202020204" pitchFamily="34" charset="0"/>
              <a:buChar char="•"/>
            </a:pPr>
            <a:r>
              <a:rPr lang="en-US" dirty="0"/>
              <a:t>https://github.com/JasonBock/WhatsNewInCSharp8</a:t>
            </a:r>
          </a:p>
          <a:p>
            <a:pPr marL="285750" indent="-285750">
              <a:buFont typeface="Arial" panose="020B0604020202020204" pitchFamily="34" charset="0"/>
              <a:buChar char="•"/>
            </a:pPr>
            <a:r>
              <a:rPr lang="en-US" dirty="0"/>
              <a:t>https://github.com/JasonBock/Presentations</a:t>
            </a:r>
          </a:p>
          <a:p>
            <a:pPr marL="285750" indent="-285750">
              <a:buFont typeface="Arial" panose="020B0604020202020204" pitchFamily="34" charset="0"/>
              <a:buChar char="•"/>
            </a:pPr>
            <a:r>
              <a:rPr lang="en-US" dirty="0"/>
              <a:t>References in the notes on this slide</a:t>
            </a:r>
          </a:p>
        </p:txBody>
      </p:sp>
    </p:spTree>
    <p:extLst>
      <p:ext uri="{BB962C8B-B14F-4D97-AF65-F5344CB8AC3E}">
        <p14:creationId xmlns:p14="http://schemas.microsoft.com/office/powerpoint/2010/main" val="24388534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Language Evolution</a:t>
            </a:r>
          </a:p>
          <a:p>
            <a:r>
              <a:rPr lang="en-US" dirty="0"/>
              <a:t>C#8 Features</a:t>
            </a:r>
          </a:p>
          <a:p>
            <a:r>
              <a:rPr lang="en-US" dirty="0"/>
              <a:t>Future Directions</a:t>
            </a:r>
          </a:p>
          <a:p>
            <a:endParaRPr lang="en-US" dirty="0"/>
          </a:p>
        </p:txBody>
      </p:sp>
      <p:sp>
        <p:nvSpPr>
          <p:cNvPr id="3" name="Title 2"/>
          <p:cNvSpPr>
            <a:spLocks noGrp="1"/>
          </p:cNvSpPr>
          <p:nvPr>
            <p:ph type="title"/>
          </p:nvPr>
        </p:nvSpPr>
        <p:spPr/>
        <p:txBody>
          <a:bodyPr/>
          <a:lstStyle/>
          <a:p>
            <a:r>
              <a:rPr lang="en-US" dirty="0"/>
              <a:t>Overview	</a:t>
            </a:r>
          </a:p>
        </p:txBody>
      </p:sp>
      <p:sp>
        <p:nvSpPr>
          <p:cNvPr id="4" name="Content Placeholder 1"/>
          <p:cNvSpPr txBox="1">
            <a:spLocks/>
          </p:cNvSpPr>
          <p:nvPr/>
        </p:nvSpPr>
        <p:spPr>
          <a:xfrm>
            <a:off x="4039437" y="3027681"/>
            <a:ext cx="8024097" cy="2704438"/>
          </a:xfrm>
          <a:prstGeom prst="rect">
            <a:avLst/>
          </a:prstGeom>
        </p:spPr>
        <p:txBody>
          <a:bodyPr vert="horz" lIns="91440" tIns="45720" rIns="91440" bIns="45720" rtlCol="0" anchor="ctr" anchorCtr="0">
            <a:noAutofit/>
          </a:bodyPr>
          <a:lstStyle>
            <a:lvl1pPr marL="342900" indent="-274320" algn="l" defTabSz="914400" rtl="0" eaLnBrk="1" latinLnBrk="0" hangingPunct="1">
              <a:spcBef>
                <a:spcPct val="20000"/>
              </a:spcBef>
              <a:buClr>
                <a:srgbClr val="7AB800"/>
              </a:buClr>
              <a:buSzPct val="90000"/>
              <a:buFont typeface="Arial" pitchFamily="34" charset="0"/>
              <a:buChar char="•"/>
              <a:defRPr sz="2200" kern="1200">
                <a:solidFill>
                  <a:srgbClr val="1E1E1E"/>
                </a:solidFill>
                <a:latin typeface="Calibri"/>
                <a:ea typeface="+mn-ea"/>
                <a:cs typeface="Calibri"/>
              </a:defRPr>
            </a:lvl1pPr>
            <a:lvl2pPr marL="640080" indent="-274320" algn="l" defTabSz="914400" rtl="0" eaLnBrk="1" latinLnBrk="0" hangingPunct="1">
              <a:spcBef>
                <a:spcPct val="20000"/>
              </a:spcBef>
              <a:buClr>
                <a:srgbClr val="7AB800"/>
              </a:buClr>
              <a:buSzPct val="90000"/>
              <a:buFont typeface="Calibri" pitchFamily="34" charset="0"/>
              <a:buChar char="–"/>
              <a:defRPr sz="2200" kern="1200">
                <a:solidFill>
                  <a:srgbClr val="1E1E1E"/>
                </a:solidFill>
                <a:latin typeface="Calibri"/>
                <a:ea typeface="+mn-ea"/>
                <a:cs typeface="Calibri"/>
              </a:defRPr>
            </a:lvl2pPr>
            <a:lvl3pPr marL="914400" indent="-228600" algn="l" defTabSz="914400" rtl="0" eaLnBrk="1" latinLnBrk="0" hangingPunct="1">
              <a:spcBef>
                <a:spcPct val="20000"/>
              </a:spcBef>
              <a:buClr>
                <a:srgbClr val="7AB800"/>
              </a:buClr>
              <a:buSzPct val="90000"/>
              <a:buFont typeface="Arial" pitchFamily="34" charset="0"/>
              <a:buChar char="•"/>
              <a:defRPr sz="1800" kern="1200">
                <a:solidFill>
                  <a:srgbClr val="1E1E1E"/>
                </a:solidFill>
                <a:latin typeface="Calibri"/>
                <a:ea typeface="+mn-ea"/>
                <a:cs typeface="Calibri"/>
              </a:defRPr>
            </a:lvl3pPr>
            <a:lvl4pPr marL="1124712" indent="-228600" algn="l" defTabSz="914400" rtl="0" eaLnBrk="1" latinLnBrk="0" hangingPunct="1">
              <a:spcBef>
                <a:spcPct val="20000"/>
              </a:spcBef>
              <a:buClr>
                <a:srgbClr val="7AB800"/>
              </a:buClr>
              <a:buSzPct val="90000"/>
              <a:buFont typeface="Arial" pitchFamily="34" charset="0"/>
              <a:buChar char="•"/>
              <a:defRPr sz="1600" kern="1200">
                <a:solidFill>
                  <a:srgbClr val="1E1E1E"/>
                </a:solidFill>
                <a:latin typeface="Calibri"/>
                <a:ea typeface="+mn-ea"/>
                <a:cs typeface="Calibri"/>
              </a:defRPr>
            </a:lvl4pPr>
            <a:lvl5pPr marL="1325880" indent="-228600" algn="l" defTabSz="914400" rtl="0" eaLnBrk="1" latinLnBrk="0" hangingPunct="1">
              <a:spcBef>
                <a:spcPct val="20000"/>
              </a:spcBef>
              <a:buClr>
                <a:srgbClr val="7AB800"/>
              </a:buClr>
              <a:buSzPct val="90000"/>
              <a:buFont typeface="Arial" pitchFamily="34" charset="0"/>
              <a:buChar char="•"/>
              <a:defRPr sz="1400" kern="1200" baseline="0">
                <a:solidFill>
                  <a:srgbClr val="1E1E1E"/>
                </a:solidFill>
                <a:latin typeface="Calibri"/>
                <a:ea typeface="+mn-ea"/>
                <a:cs typeface="Calibri"/>
              </a:defRPr>
            </a:lvl5pPr>
            <a:lvl6pPr marL="1517904" indent="-228600" algn="l" defTabSz="914400" rtl="0" eaLnBrk="1" latinLnBrk="0" hangingPunct="1">
              <a:spcBef>
                <a:spcPct val="20000"/>
              </a:spcBef>
              <a:buClr>
                <a:schemeClr val="accent1"/>
              </a:buClr>
              <a:buSzPct val="76000"/>
              <a:buFont typeface="Wingdings 2" pitchFamily="18" charset="2"/>
              <a:buChar char=""/>
              <a:defRPr sz="1400" kern="1200">
                <a:solidFill>
                  <a:schemeClr val="tx2"/>
                </a:solidFill>
                <a:latin typeface="+mn-lt"/>
                <a:ea typeface="+mn-ea"/>
                <a:cs typeface="+mn-cs"/>
              </a:defRPr>
            </a:lvl6pPr>
            <a:lvl7pPr marL="1719072" indent="-228600" algn="l" defTabSz="914400" rtl="0" eaLnBrk="1" latinLnBrk="0" hangingPunct="1">
              <a:spcBef>
                <a:spcPct val="20000"/>
              </a:spcBef>
              <a:buClr>
                <a:schemeClr val="accent1"/>
              </a:buClr>
              <a:buSzPct val="76000"/>
              <a:buFont typeface="Wingdings 2" pitchFamily="18" charset="2"/>
              <a:buChar char=""/>
              <a:defRPr sz="1400" kern="1200">
                <a:solidFill>
                  <a:schemeClr val="tx2"/>
                </a:solidFill>
                <a:latin typeface="+mn-lt"/>
                <a:ea typeface="+mn-ea"/>
                <a:cs typeface="+mn-cs"/>
              </a:defRPr>
            </a:lvl7pPr>
            <a:lvl8pPr marL="1920240" indent="-228600" algn="l" defTabSz="914400" rtl="0" eaLnBrk="1" latinLnBrk="0" hangingPunct="1">
              <a:spcBef>
                <a:spcPct val="20000"/>
              </a:spcBef>
              <a:buClr>
                <a:schemeClr val="accent1"/>
              </a:buClr>
              <a:buSzPct val="76000"/>
              <a:buFont typeface="Wingdings 2" pitchFamily="18" charset="2"/>
              <a:buChar char=""/>
              <a:defRPr sz="1400" kern="1200">
                <a:solidFill>
                  <a:schemeClr val="tx2"/>
                </a:solidFill>
                <a:latin typeface="+mn-lt"/>
                <a:ea typeface="+mn-ea"/>
                <a:cs typeface="+mn-cs"/>
              </a:defRPr>
            </a:lvl8pPr>
            <a:lvl9pPr marL="2121408" indent="-228600" algn="l" defTabSz="914400" rtl="0" eaLnBrk="1" latinLnBrk="0" hangingPunct="1">
              <a:spcBef>
                <a:spcPct val="20000"/>
              </a:spcBef>
              <a:buClr>
                <a:schemeClr val="accent1"/>
              </a:buClr>
              <a:buSzPct val="76000"/>
              <a:buFont typeface="Wingdings 2" pitchFamily="18" charset="2"/>
              <a:buChar char=""/>
              <a:defRPr sz="1400" kern="1200">
                <a:solidFill>
                  <a:schemeClr val="tx2"/>
                </a:solidFill>
                <a:latin typeface="+mn-lt"/>
                <a:ea typeface="+mn-ea"/>
                <a:cs typeface="+mn-cs"/>
              </a:defRPr>
            </a:lvl9pPr>
          </a:lstStyle>
          <a:p>
            <a:pPr marL="68580" indent="0" algn="ctr">
              <a:buFont typeface="Arial" pitchFamily="34" charset="0"/>
              <a:buNone/>
            </a:pPr>
            <a:r>
              <a:rPr lang="en-US" sz="2000" dirty="0">
                <a:latin typeface="+mn-lt"/>
              </a:rPr>
              <a:t>Remember…</a:t>
            </a:r>
          </a:p>
          <a:p>
            <a:pPr marL="68580" indent="0" algn="ctr">
              <a:buNone/>
            </a:pPr>
            <a:r>
              <a:rPr lang="en-US" sz="2000" dirty="0">
                <a:latin typeface="+mn-lt"/>
              </a:rPr>
              <a:t>https://github.com/JasonBock/WhatsNewInCSharp8</a:t>
            </a:r>
          </a:p>
          <a:p>
            <a:pPr marL="68580" indent="0" algn="ctr">
              <a:buNone/>
            </a:pPr>
            <a:endParaRPr lang="en-US" sz="2000" dirty="0">
              <a:latin typeface="+mn-lt"/>
            </a:endParaRPr>
          </a:p>
          <a:p>
            <a:pPr marL="68580" indent="0" algn="ctr">
              <a:buNone/>
            </a:pPr>
            <a:r>
              <a:rPr lang="en-US" sz="2000" dirty="0">
                <a:latin typeface="+mn-lt"/>
              </a:rPr>
              <a:t>https://github.com/JasonBock/Presentations</a:t>
            </a:r>
          </a:p>
        </p:txBody>
      </p:sp>
    </p:spTree>
    <p:extLst>
      <p:ext uri="{BB962C8B-B14F-4D97-AF65-F5344CB8AC3E}">
        <p14:creationId xmlns:p14="http://schemas.microsoft.com/office/powerpoint/2010/main" val="1849878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Language Evolution</a:t>
            </a:r>
          </a:p>
        </p:txBody>
      </p:sp>
      <p:sp>
        <p:nvSpPr>
          <p:cNvPr id="5" name="TextBox 4"/>
          <p:cNvSpPr txBox="1"/>
          <p:nvPr/>
        </p:nvSpPr>
        <p:spPr>
          <a:xfrm>
            <a:off x="5059433" y="4704127"/>
            <a:ext cx="2079415" cy="646331"/>
          </a:xfrm>
          <a:prstGeom prst="rect">
            <a:avLst/>
          </a:prstGeom>
          <a:noFill/>
        </p:spPr>
        <p:txBody>
          <a:bodyPr wrap="none" rtlCol="0">
            <a:spAutoFit/>
          </a:bodyPr>
          <a:lstStyle/>
          <a:p>
            <a:r>
              <a:rPr lang="en-US" sz="3600" dirty="0"/>
              <a:t>Est. 2002</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3367" y="1547445"/>
            <a:ext cx="2951546" cy="2951546"/>
          </a:xfrm>
          <a:prstGeom prst="rect">
            <a:avLst/>
          </a:prstGeom>
        </p:spPr>
      </p:pic>
      <p:sp>
        <p:nvSpPr>
          <p:cNvPr id="7" name="Rectangle 6"/>
          <p:cNvSpPr/>
          <p:nvPr/>
        </p:nvSpPr>
        <p:spPr>
          <a:xfrm>
            <a:off x="3808325" y="6276894"/>
            <a:ext cx="8383676" cy="453605"/>
          </a:xfrm>
          <a:prstGeom prst="rect">
            <a:avLst/>
          </a:prstGeom>
        </p:spPr>
        <p:txBody>
          <a:bodyPr wrap="square" anchor="ctr" anchorCtr="0">
            <a:noAutofit/>
          </a:bodyPr>
          <a:lstStyle/>
          <a:p>
            <a:pPr algn="r"/>
            <a:r>
              <a:rPr lang="en-US" sz="1200" dirty="0">
                <a:latin typeface="+mj-lt"/>
                <a:cs typeface="Calibri" pitchFamily="34" charset="0"/>
              </a:rPr>
              <a:t>http://wilsonwong.me/images/logos/csharplogo.png</a:t>
            </a:r>
          </a:p>
        </p:txBody>
      </p:sp>
    </p:spTree>
    <p:extLst>
      <p:ext uri="{BB962C8B-B14F-4D97-AF65-F5344CB8AC3E}">
        <p14:creationId xmlns:p14="http://schemas.microsoft.com/office/powerpoint/2010/main" val="2472261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extLst>
              <p:ext uri="{D42A27DB-BD31-4B8C-83A1-F6EECF244321}">
                <p14:modId xmlns:p14="http://schemas.microsoft.com/office/powerpoint/2010/main" val="2582034967"/>
              </p:ext>
            </p:extLst>
          </p:nvPr>
        </p:nvGraphicFramePr>
        <p:xfrm>
          <a:off x="432154" y="1665514"/>
          <a:ext cx="11430000" cy="40565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a:t>Language Evolution	</a:t>
            </a:r>
          </a:p>
        </p:txBody>
      </p:sp>
      <p:sp>
        <p:nvSpPr>
          <p:cNvPr id="4" name="TextBox 3"/>
          <p:cNvSpPr txBox="1"/>
          <p:nvPr/>
        </p:nvSpPr>
        <p:spPr>
          <a:xfrm>
            <a:off x="5197292" y="937940"/>
            <a:ext cx="1803699" cy="584775"/>
          </a:xfrm>
          <a:prstGeom prst="rect">
            <a:avLst/>
          </a:prstGeom>
          <a:noFill/>
        </p:spPr>
        <p:txBody>
          <a:bodyPr wrap="none" rtlCol="0">
            <a:spAutoFit/>
          </a:bodyPr>
          <a:lstStyle/>
          <a:p>
            <a:r>
              <a:rPr lang="en-US" sz="3200" dirty="0"/>
              <a:t>Version 1</a:t>
            </a:r>
          </a:p>
        </p:txBody>
      </p:sp>
      <p:sp>
        <p:nvSpPr>
          <p:cNvPr id="5" name="Rectangle 4"/>
          <p:cNvSpPr/>
          <p:nvPr/>
        </p:nvSpPr>
        <p:spPr>
          <a:xfrm>
            <a:off x="3808325" y="6276894"/>
            <a:ext cx="8383676"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https://github.com/dotnet/csharplang/blob/master/Language-Version-History.md#c-10-visual-studionet</a:t>
            </a:r>
          </a:p>
        </p:txBody>
      </p:sp>
    </p:spTree>
    <p:extLst>
      <p:ext uri="{BB962C8B-B14F-4D97-AF65-F5344CB8AC3E}">
        <p14:creationId xmlns:p14="http://schemas.microsoft.com/office/powerpoint/2010/main" val="1090277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2008009501"/>
              </p:ext>
            </p:extLst>
          </p:nvPr>
        </p:nvGraphicFramePr>
        <p:xfrm>
          <a:off x="432154" y="1665514"/>
          <a:ext cx="11430000" cy="40565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a:t>Language Evolution	</a:t>
            </a:r>
          </a:p>
        </p:txBody>
      </p:sp>
      <p:sp>
        <p:nvSpPr>
          <p:cNvPr id="4" name="TextBox 3"/>
          <p:cNvSpPr txBox="1"/>
          <p:nvPr/>
        </p:nvSpPr>
        <p:spPr>
          <a:xfrm>
            <a:off x="5197292" y="937940"/>
            <a:ext cx="1803699" cy="584775"/>
          </a:xfrm>
          <a:prstGeom prst="rect">
            <a:avLst/>
          </a:prstGeom>
          <a:noFill/>
        </p:spPr>
        <p:txBody>
          <a:bodyPr wrap="none" rtlCol="0">
            <a:spAutoFit/>
          </a:bodyPr>
          <a:lstStyle/>
          <a:p>
            <a:r>
              <a:rPr lang="en-US" sz="3200" dirty="0"/>
              <a:t>Version 2</a:t>
            </a:r>
          </a:p>
        </p:txBody>
      </p:sp>
      <p:sp>
        <p:nvSpPr>
          <p:cNvPr id="6" name="Rectangle 5"/>
          <p:cNvSpPr/>
          <p:nvPr/>
        </p:nvSpPr>
        <p:spPr>
          <a:xfrm>
            <a:off x="3808325" y="6276894"/>
            <a:ext cx="8383676"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https://github.com/dotnet/csharplang/blob/master/Language-Version-History.md#c-2-vs-2005</a:t>
            </a:r>
          </a:p>
        </p:txBody>
      </p:sp>
    </p:spTree>
    <p:extLst>
      <p:ext uri="{BB962C8B-B14F-4D97-AF65-F5344CB8AC3E}">
        <p14:creationId xmlns:p14="http://schemas.microsoft.com/office/powerpoint/2010/main" val="28553527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1650091959"/>
              </p:ext>
            </p:extLst>
          </p:nvPr>
        </p:nvGraphicFramePr>
        <p:xfrm>
          <a:off x="432154" y="1665514"/>
          <a:ext cx="11430000" cy="40565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a:t>Language Evolution	</a:t>
            </a:r>
          </a:p>
        </p:txBody>
      </p:sp>
      <p:sp>
        <p:nvSpPr>
          <p:cNvPr id="4" name="TextBox 3"/>
          <p:cNvSpPr txBox="1"/>
          <p:nvPr/>
        </p:nvSpPr>
        <p:spPr>
          <a:xfrm>
            <a:off x="5197292" y="937940"/>
            <a:ext cx="1803699" cy="584775"/>
          </a:xfrm>
          <a:prstGeom prst="rect">
            <a:avLst/>
          </a:prstGeom>
          <a:noFill/>
        </p:spPr>
        <p:txBody>
          <a:bodyPr wrap="none" rtlCol="0">
            <a:spAutoFit/>
          </a:bodyPr>
          <a:lstStyle/>
          <a:p>
            <a:r>
              <a:rPr lang="en-US" sz="3200" dirty="0"/>
              <a:t>Version 3</a:t>
            </a:r>
          </a:p>
        </p:txBody>
      </p:sp>
      <p:sp>
        <p:nvSpPr>
          <p:cNvPr id="6" name="Rectangle 5"/>
          <p:cNvSpPr/>
          <p:nvPr/>
        </p:nvSpPr>
        <p:spPr>
          <a:xfrm>
            <a:off x="3808325" y="6276894"/>
            <a:ext cx="8383676"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https://github.com/dotnet/csharplang/blob/master/Language-Version-History.md#c-3-vs-2008</a:t>
            </a:r>
          </a:p>
        </p:txBody>
      </p:sp>
    </p:spTree>
    <p:extLst>
      <p:ext uri="{BB962C8B-B14F-4D97-AF65-F5344CB8AC3E}">
        <p14:creationId xmlns:p14="http://schemas.microsoft.com/office/powerpoint/2010/main" val="3186300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4292400846"/>
              </p:ext>
            </p:extLst>
          </p:nvPr>
        </p:nvGraphicFramePr>
        <p:xfrm>
          <a:off x="432154" y="1665514"/>
          <a:ext cx="11430000" cy="40565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a:t>Language Evolution	</a:t>
            </a:r>
          </a:p>
        </p:txBody>
      </p:sp>
      <p:sp>
        <p:nvSpPr>
          <p:cNvPr id="4" name="TextBox 3"/>
          <p:cNvSpPr txBox="1"/>
          <p:nvPr/>
        </p:nvSpPr>
        <p:spPr>
          <a:xfrm>
            <a:off x="5197292" y="937940"/>
            <a:ext cx="1803699" cy="584775"/>
          </a:xfrm>
          <a:prstGeom prst="rect">
            <a:avLst/>
          </a:prstGeom>
          <a:noFill/>
        </p:spPr>
        <p:txBody>
          <a:bodyPr wrap="none" rtlCol="0">
            <a:spAutoFit/>
          </a:bodyPr>
          <a:lstStyle/>
          <a:p>
            <a:r>
              <a:rPr lang="en-US" sz="3200" dirty="0"/>
              <a:t>Version 4</a:t>
            </a:r>
          </a:p>
        </p:txBody>
      </p:sp>
      <p:sp>
        <p:nvSpPr>
          <p:cNvPr id="6" name="Rectangle 5"/>
          <p:cNvSpPr/>
          <p:nvPr/>
        </p:nvSpPr>
        <p:spPr>
          <a:xfrm>
            <a:off x="3808325" y="6276894"/>
            <a:ext cx="8383676"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https://github.com/dotnet/csharplang/blob/master/Language-Version-History.md#c-4-vs-2010</a:t>
            </a:r>
          </a:p>
        </p:txBody>
      </p:sp>
    </p:spTree>
    <p:extLst>
      <p:ext uri="{BB962C8B-B14F-4D97-AF65-F5344CB8AC3E}">
        <p14:creationId xmlns:p14="http://schemas.microsoft.com/office/powerpoint/2010/main" val="1758279600"/>
      </p:ext>
    </p:extLst>
  </p:cSld>
  <p:clrMapOvr>
    <a:masterClrMapping/>
  </p:clrMapOvr>
</p:sld>
</file>

<file path=ppt/theme/theme1.xml><?xml version="1.0" encoding="utf-8"?>
<a:theme xmlns:a="http://schemas.openxmlformats.org/drawingml/2006/main" name="MGNC_PPT_FINAL">
  <a:themeElements>
    <a:clrScheme name="MAGENIC COLORS">
      <a:dk1>
        <a:srgbClr val="53565A"/>
      </a:dk1>
      <a:lt1>
        <a:sysClr val="window" lastClr="FFFFFF"/>
      </a:lt1>
      <a:dk2>
        <a:srgbClr val="78BE3C"/>
      </a:dk2>
      <a:lt2>
        <a:srgbClr val="FFC32C"/>
      </a:lt2>
      <a:accent1>
        <a:srgbClr val="78BE3C"/>
      </a:accent1>
      <a:accent2>
        <a:srgbClr val="00A9E0"/>
      </a:accent2>
      <a:accent3>
        <a:srgbClr val="F26A21"/>
      </a:accent3>
      <a:accent4>
        <a:srgbClr val="E31C79"/>
      </a:accent4>
      <a:accent5>
        <a:srgbClr val="75787B"/>
      </a:accent5>
      <a:accent6>
        <a:srgbClr val="97999B"/>
      </a:accent6>
      <a:hlink>
        <a:srgbClr val="F37121"/>
      </a:hlink>
      <a:folHlink>
        <a:srgbClr val="75787B"/>
      </a:folHlink>
    </a:clrScheme>
    <a:fontScheme name="Magenic_Fonts">
      <a:majorFont>
        <a:latin typeface="Franklin Gothic Medium Cond"/>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_Master_010418" id="{FD514EA2-D8BF-1745-B545-7CA5720180D6}" vid="{3BCCA1D8-FBB2-C345-8A21-8D90A811E6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Company xmlns="f0d6b4bb-fd12-4740-8884-687737dcca9a">Magenic</Company>
    <Tech_x0020_Used xmlns="f0d6b4bb-fd12-4740-8884-687737dcca9a"/>
    <Document_x0020_Type xmlns="f0d6b4bb-fd12-4740-8884-687737dcca9a">
      <Value>Template</Value>
    </Document_x0020_Type>
    <Industry_x002f_Vertical xmlns="f0d6b4bb-fd12-4740-8884-687737dcca9a"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D047A0B1BD8FE45B080D14CD83AD5DB" ma:contentTypeVersion="4" ma:contentTypeDescription="Create a new document." ma:contentTypeScope="" ma:versionID="bb8fe93aa668ed2e9af0b4a91588e96f">
  <xsd:schema xmlns:xsd="http://www.w3.org/2001/XMLSchema" xmlns:xs="http://www.w3.org/2001/XMLSchema" xmlns:p="http://schemas.microsoft.com/office/2006/metadata/properties" xmlns:ns2="f0d6b4bb-fd12-4740-8884-687737dcca9a" targetNamespace="http://schemas.microsoft.com/office/2006/metadata/properties" ma:root="true" ma:fieldsID="9ccf4b7a71e6b6cf55d0a74afbac0ca8" ns2:_="">
    <xsd:import namespace="f0d6b4bb-fd12-4740-8884-687737dcca9a"/>
    <xsd:element name="properties">
      <xsd:complexType>
        <xsd:sequence>
          <xsd:element name="documentManagement">
            <xsd:complexType>
              <xsd:all>
                <xsd:element ref="ns2:Tech_x0020_Used" minOccurs="0"/>
                <xsd:element ref="ns2:Document_x0020_Type" minOccurs="0"/>
                <xsd:element ref="ns2:Industry_x002f_Vertical" minOccurs="0"/>
                <xsd:element ref="ns2:Compan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d6b4bb-fd12-4740-8884-687737dcca9a" elementFormDefault="qualified">
    <xsd:import namespace="http://schemas.microsoft.com/office/2006/documentManagement/types"/>
    <xsd:import namespace="http://schemas.microsoft.com/office/infopath/2007/PartnerControls"/>
    <xsd:element name="Tech_x0020_Used" ma:index="8" nillable="true" ma:displayName="Tech Used" ma:internalName="Tech_x0020_Used">
      <xsd:complexType>
        <xsd:complexContent>
          <xsd:extension base="dms:MultiChoice">
            <xsd:sequence>
              <xsd:element name="Value" maxOccurs="unbounded" minOccurs="0" nillable="true">
                <xsd:simpleType>
                  <xsd:restriction base="dms:Choice">
                    <xsd:enumeration value="App Dev"/>
                    <xsd:enumeration value="Mobile"/>
                    <xsd:enumeration value="Biztalk"/>
                    <xsd:enumeration value="Azure"/>
                    <xsd:enumeration value="Data Services"/>
                    <xsd:enumeration value="Application Lifecycle Mgmt"/>
                    <xsd:enumeration value="SharePoint"/>
                    <xsd:enumeration value="UX/UI"/>
                    <xsd:enumeration value="QAT"/>
                    <xsd:enumeration value="Support &amp; Maintenance"/>
                  </xsd:restriction>
                </xsd:simpleType>
              </xsd:element>
            </xsd:sequence>
          </xsd:extension>
        </xsd:complexContent>
      </xsd:complexType>
    </xsd:element>
    <xsd:element name="Document_x0020_Type" ma:index="9" nillable="true" ma:displayName="Document Type" ma:default="Case Study" ma:internalName="Document_x0020_Type" ma:requiredMultiChoice="true">
      <xsd:complexType>
        <xsd:complexContent>
          <xsd:extension base="dms:MultiChoice">
            <xsd:sequence>
              <xsd:element name="Value" maxOccurs="unbounded" minOccurs="0" nillable="true">
                <xsd:simpleType>
                  <xsd:restriction base="dms:Choice">
                    <xsd:enumeration value="Proposal"/>
                    <xsd:enumeration value="Template"/>
                    <xsd:enumeration value="Graphics"/>
                    <xsd:enumeration value="Presentation"/>
                    <xsd:enumeration value="Base Deck"/>
                    <xsd:enumeration value="Envisioning"/>
                    <xsd:enumeration value="Case Study"/>
                    <xsd:enumeration value="Estimate"/>
                    <xsd:enumeration value="Client Supplied Docs / RFP"/>
                    <xsd:enumeration value="Pursuit Docs"/>
                    <xsd:enumeration value="White Paper"/>
                  </xsd:restriction>
                </xsd:simpleType>
              </xsd:element>
            </xsd:sequence>
          </xsd:extension>
        </xsd:complexContent>
      </xsd:complexType>
    </xsd:element>
    <xsd:element name="Industry_x002f_Vertical" ma:index="10" nillable="true" ma:displayName="Industry/Vertical" ma:format="RadioButtons" ma:internalName="Industry_x002f_Vertical">
      <xsd:simpleType>
        <xsd:restriction base="dms:Choice">
          <xsd:enumeration value="Retail"/>
          <xsd:enumeration value="Manufacturing"/>
          <xsd:enumeration value="Transportation/Logistics"/>
          <xsd:enumeration value="Financial Services/Banking"/>
          <xsd:enumeration value="Healthcare/Life Sciences"/>
          <xsd:enumeration value="Insurance"/>
          <xsd:enumeration value="Professional Services"/>
          <xsd:enumeration value="Misc."/>
        </xsd:restriction>
      </xsd:simpleType>
    </xsd:element>
    <xsd:element name="Company" ma:index="11" nillable="true" ma:displayName="Company" ma:internalName="Company">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5A3A91F-3324-4EE4-8BF2-C3B78E1D1674}">
  <ds:schemaRefs>
    <ds:schemaRef ds:uri="http://schemas.microsoft.com/office/infopath/2007/PartnerControls"/>
    <ds:schemaRef ds:uri="f0d6b4bb-fd12-4740-8884-687737dcca9a"/>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www.w3.org/XML/1998/namespace"/>
  </ds:schemaRefs>
</ds:datastoreItem>
</file>

<file path=customXml/itemProps2.xml><?xml version="1.0" encoding="utf-8"?>
<ds:datastoreItem xmlns:ds="http://schemas.openxmlformats.org/officeDocument/2006/customXml" ds:itemID="{D18D97D8-3C52-47EE-88EC-CF46155D7428}">
  <ds:schemaRefs>
    <ds:schemaRef ds:uri="http://schemas.microsoft.com/sharepoint/v3/contenttype/forms"/>
  </ds:schemaRefs>
</ds:datastoreItem>
</file>

<file path=customXml/itemProps3.xml><?xml version="1.0" encoding="utf-8"?>
<ds:datastoreItem xmlns:ds="http://schemas.openxmlformats.org/officeDocument/2006/customXml" ds:itemID="{554ECF4A-C03F-4D49-9C40-03179AA8928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0d6b4bb-fd12-4740-8884-687737dcca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PPT_Master_010418</Template>
  <TotalTime>724</TotalTime>
  <Words>2007</Words>
  <Application>Microsoft Office PowerPoint</Application>
  <PresentationFormat>Widescreen</PresentationFormat>
  <Paragraphs>382</Paragraphs>
  <Slides>33</Slides>
  <Notes>30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Arial</vt:lpstr>
      <vt:lpstr>Arial Black</vt:lpstr>
      <vt:lpstr>Calibri</vt:lpstr>
      <vt:lpstr>Consolas</vt:lpstr>
      <vt:lpstr>Cordia New</vt:lpstr>
      <vt:lpstr>Franklin Gothic Book</vt:lpstr>
      <vt:lpstr>Franklin Gothic Medium</vt:lpstr>
      <vt:lpstr>Franklin Gothic Medium Cond</vt:lpstr>
      <vt:lpstr>Wingdings</vt:lpstr>
      <vt:lpstr>MGNC_PPT_FINAL</vt:lpstr>
      <vt:lpstr>What’s New in C#8</vt:lpstr>
      <vt:lpstr>Personal Info</vt:lpstr>
      <vt:lpstr>Downloads</vt:lpstr>
      <vt:lpstr>Overview </vt:lpstr>
      <vt:lpstr>Language Evolution</vt:lpstr>
      <vt:lpstr>Language Evolution </vt:lpstr>
      <vt:lpstr>Language Evolution </vt:lpstr>
      <vt:lpstr>Language Evolution </vt:lpstr>
      <vt:lpstr>Language Evolution </vt:lpstr>
      <vt:lpstr>Language Evolution </vt:lpstr>
      <vt:lpstr>Language Evolution </vt:lpstr>
      <vt:lpstr>Language Evolution </vt:lpstr>
      <vt:lpstr>Language Evolution </vt:lpstr>
      <vt:lpstr>Language Evolution </vt:lpstr>
      <vt:lpstr>Language Evolution</vt:lpstr>
      <vt:lpstr>Language Evolution</vt:lpstr>
      <vt:lpstr>Language Evolution</vt:lpstr>
      <vt:lpstr>Language Evolution</vt:lpstr>
      <vt:lpstr>Language Evolution</vt:lpstr>
      <vt:lpstr>Language Evolution</vt:lpstr>
      <vt:lpstr>Demo: C#8 Features</vt:lpstr>
      <vt:lpstr>Future Directions</vt:lpstr>
      <vt:lpstr>Future Directions</vt:lpstr>
      <vt:lpstr>Future Directions – Source Generators</vt:lpstr>
      <vt:lpstr>Future Directions – Source Generators</vt:lpstr>
      <vt:lpstr>Future Directions – Records</vt:lpstr>
      <vt:lpstr>Future Directions – Roles and Extensions</vt:lpstr>
      <vt:lpstr>Future Directions – Roles and Extensions</vt:lpstr>
      <vt:lpstr>Future Directions – Roles and Extensions</vt:lpstr>
      <vt:lpstr>Future Directions</vt:lpstr>
      <vt:lpstr>Future Directions</vt:lpstr>
      <vt:lpstr>Future Directions</vt:lpstr>
      <vt:lpstr>What’s New in C#8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Jason Bock</dc:creator>
  <cp:lastModifiedBy>Jason Bock</cp:lastModifiedBy>
  <cp:revision>53</cp:revision>
  <dcterms:created xsi:type="dcterms:W3CDTF">2018-02-12T02:51:15Z</dcterms:created>
  <dcterms:modified xsi:type="dcterms:W3CDTF">2019-05-22T11:28:33Z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0x010100FD047A0B1BD8FE45B080D14CD83AD5DB</vt:lpwstr>
  </property>
</Properties>
</file>

<file path=docProps/thumbnail.jpeg>
</file>